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0"/>
  </p:notesMasterIdLst>
  <p:sldIdLst>
    <p:sldId id="256" r:id="rId5"/>
    <p:sldId id="257" r:id="rId6"/>
    <p:sldId id="258" r:id="rId7"/>
    <p:sldId id="286" r:id="rId8"/>
    <p:sldId id="285" r:id="rId9"/>
    <p:sldId id="263" r:id="rId10"/>
    <p:sldId id="273" r:id="rId11"/>
    <p:sldId id="303" r:id="rId12"/>
    <p:sldId id="274" r:id="rId13"/>
    <p:sldId id="288" r:id="rId14"/>
    <p:sldId id="287" r:id="rId15"/>
    <p:sldId id="275" r:id="rId16"/>
    <p:sldId id="289" r:id="rId17"/>
    <p:sldId id="276" r:id="rId18"/>
    <p:sldId id="290" r:id="rId19"/>
    <p:sldId id="277" r:id="rId20"/>
    <p:sldId id="292" r:id="rId21"/>
    <p:sldId id="291" r:id="rId22"/>
    <p:sldId id="293" r:id="rId23"/>
    <p:sldId id="294" r:id="rId24"/>
    <p:sldId id="295" r:id="rId25"/>
    <p:sldId id="297" r:id="rId26"/>
    <p:sldId id="278" r:id="rId27"/>
    <p:sldId id="279" r:id="rId28"/>
    <p:sldId id="304" r:id="rId29"/>
    <p:sldId id="280" r:id="rId30"/>
    <p:sldId id="302" r:id="rId31"/>
    <p:sldId id="298" r:id="rId32"/>
    <p:sldId id="281" r:id="rId33"/>
    <p:sldId id="282" r:id="rId34"/>
    <p:sldId id="299" r:id="rId35"/>
    <p:sldId id="301" r:id="rId36"/>
    <p:sldId id="283" r:id="rId37"/>
    <p:sldId id="284" r:id="rId38"/>
    <p:sldId id="261" r:id="rId39"/>
  </p:sldIdLst>
  <p:sldSz cx="20104100" cy="11309350"/>
  <p:notesSz cx="10234613" cy="710406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walik Ewelina" initials="KE" lastIdx="0" clrIdx="0">
    <p:extLst>
      <p:ext uri="{19B8F6BF-5375-455C-9EA6-DF929625EA0E}">
        <p15:presenceInfo xmlns:p15="http://schemas.microsoft.com/office/powerpoint/2012/main" userId="S-1-5-21-1867794169-508549432-3837375859-21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DD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>
      <p:cViewPr varScale="1">
        <p:scale>
          <a:sx n="37" d="100"/>
          <a:sy n="37" d="100"/>
        </p:scale>
        <p:origin x="60" y="10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walik Ewelina" userId="03e48bc4-4e21-4329-b30d-0847695c097d" providerId="ADAL" clId="{D7C3DE84-B5DB-44EA-B11F-C968068CE224}"/>
    <pc:docChg chg="undo custSel addSld delSld modSld">
      <pc:chgData name="Kowalik Ewelina" userId="03e48bc4-4e21-4329-b30d-0847695c097d" providerId="ADAL" clId="{D7C3DE84-B5DB-44EA-B11F-C968068CE224}" dt="2022-05-25T10:45:48.226" v="1813" actId="255"/>
      <pc:docMkLst>
        <pc:docMk/>
      </pc:docMkLst>
      <pc:sldChg chg="modSp">
        <pc:chgData name="Kowalik Ewelina" userId="03e48bc4-4e21-4329-b30d-0847695c097d" providerId="ADAL" clId="{D7C3DE84-B5DB-44EA-B11F-C968068CE224}" dt="2022-05-25T08:26:25.128" v="155" actId="1076"/>
        <pc:sldMkLst>
          <pc:docMk/>
          <pc:sldMk cId="0" sldId="256"/>
        </pc:sldMkLst>
        <pc:spChg chg="mod">
          <ac:chgData name="Kowalik Ewelina" userId="03e48bc4-4e21-4329-b30d-0847695c097d" providerId="ADAL" clId="{D7C3DE84-B5DB-44EA-B11F-C968068CE224}" dt="2022-05-25T08:26:25.128" v="155" actId="1076"/>
          <ac:spMkLst>
            <pc:docMk/>
            <pc:sldMk cId="0" sldId="256"/>
            <ac:spMk id="18" creationId="{00000000-0000-0000-0000-000000000000}"/>
          </ac:spMkLst>
        </pc:spChg>
        <pc:spChg chg="mod">
          <ac:chgData name="Kowalik Ewelina" userId="03e48bc4-4e21-4329-b30d-0847695c097d" providerId="ADAL" clId="{D7C3DE84-B5DB-44EA-B11F-C968068CE224}" dt="2022-05-25T08:25:58.706" v="98" actId="20577"/>
          <ac:spMkLst>
            <pc:docMk/>
            <pc:sldMk cId="0" sldId="256"/>
            <ac:spMk id="19" creationId="{00000000-0000-0000-0000-000000000000}"/>
          </ac:spMkLst>
        </pc:spChg>
        <pc:spChg chg="mod">
          <ac:chgData name="Kowalik Ewelina" userId="03e48bc4-4e21-4329-b30d-0847695c097d" providerId="ADAL" clId="{D7C3DE84-B5DB-44EA-B11F-C968068CE224}" dt="2022-05-25T08:25:38.830" v="49" actId="20577"/>
          <ac:spMkLst>
            <pc:docMk/>
            <pc:sldMk cId="0" sldId="256"/>
            <ac:spMk id="20" creationId="{00000000-0000-0000-0000-000000000000}"/>
          </ac:spMkLst>
        </pc:spChg>
      </pc:sldChg>
      <pc:sldChg chg="addSp delSp modSp">
        <pc:chgData name="Kowalik Ewelina" userId="03e48bc4-4e21-4329-b30d-0847695c097d" providerId="ADAL" clId="{D7C3DE84-B5DB-44EA-B11F-C968068CE224}" dt="2022-05-25T10:44:30.292" v="1759" actId="1076"/>
        <pc:sldMkLst>
          <pc:docMk/>
          <pc:sldMk cId="0" sldId="257"/>
        </pc:sldMkLst>
        <pc:spChg chg="mod">
          <ac:chgData name="Kowalik Ewelina" userId="03e48bc4-4e21-4329-b30d-0847695c097d" providerId="ADAL" clId="{D7C3DE84-B5DB-44EA-B11F-C968068CE224}" dt="2022-05-25T10:44:30.292" v="1759" actId="1076"/>
          <ac:spMkLst>
            <pc:docMk/>
            <pc:sldMk cId="0" sldId="257"/>
            <ac:spMk id="3" creationId="{00000000-0000-0000-0000-000000000000}"/>
          </ac:spMkLst>
        </pc:spChg>
        <pc:spChg chg="del">
          <ac:chgData name="Kowalik Ewelina" userId="03e48bc4-4e21-4329-b30d-0847695c097d" providerId="ADAL" clId="{D7C3DE84-B5DB-44EA-B11F-C968068CE224}" dt="2022-05-25T08:28:12.018" v="230" actId="478"/>
          <ac:spMkLst>
            <pc:docMk/>
            <pc:sldMk cId="0" sldId="257"/>
            <ac:spMk id="5" creationId="{00000000-0000-0000-0000-000000000000}"/>
          </ac:spMkLst>
        </pc:spChg>
        <pc:spChg chg="add del mod">
          <ac:chgData name="Kowalik Ewelina" userId="03e48bc4-4e21-4329-b30d-0847695c097d" providerId="ADAL" clId="{D7C3DE84-B5DB-44EA-B11F-C968068CE224}" dt="2022-05-25T08:34:33.318" v="232" actId="1032"/>
          <ac:spMkLst>
            <pc:docMk/>
            <pc:sldMk cId="0" sldId="257"/>
            <ac:spMk id="8" creationId="{6B739C35-02F7-4FA6-832B-4766DC86A8FF}"/>
          </ac:spMkLst>
        </pc:spChg>
        <pc:spChg chg="add mod">
          <ac:chgData name="Kowalik Ewelina" userId="03e48bc4-4e21-4329-b30d-0847695c097d" providerId="ADAL" clId="{D7C3DE84-B5DB-44EA-B11F-C968068CE224}" dt="2022-05-25T08:44:36.668" v="473" actId="478"/>
          <ac:spMkLst>
            <pc:docMk/>
            <pc:sldMk cId="0" sldId="257"/>
            <ac:spMk id="11" creationId="{8AC50457-8EBC-40B2-8874-4385B9D557F9}"/>
          </ac:spMkLst>
        </pc:spChg>
        <pc:spChg chg="add mod">
          <ac:chgData name="Kowalik Ewelina" userId="03e48bc4-4e21-4329-b30d-0847695c097d" providerId="ADAL" clId="{D7C3DE84-B5DB-44EA-B11F-C968068CE224}" dt="2022-05-25T08:55:36.579" v="475" actId="478"/>
          <ac:spMkLst>
            <pc:docMk/>
            <pc:sldMk cId="0" sldId="257"/>
            <ac:spMk id="14" creationId="{974E40F1-AC98-4102-A99D-C7FFCE9319EC}"/>
          </ac:spMkLst>
        </pc:spChg>
        <pc:spChg chg="add mod">
          <ac:chgData name="Kowalik Ewelina" userId="03e48bc4-4e21-4329-b30d-0847695c097d" providerId="ADAL" clId="{D7C3DE84-B5DB-44EA-B11F-C968068CE224}" dt="2022-05-25T09:45:49.105" v="1324" actId="1076"/>
          <ac:spMkLst>
            <pc:docMk/>
            <pc:sldMk cId="0" sldId="257"/>
            <ac:spMk id="16" creationId="{4E414205-62EB-4D83-B871-2EFF99849714}"/>
          </ac:spMkLst>
        </pc:spChg>
        <pc:spChg chg="del">
          <ac:chgData name="Kowalik Ewelina" userId="03e48bc4-4e21-4329-b30d-0847695c097d" providerId="ADAL" clId="{D7C3DE84-B5DB-44EA-B11F-C968068CE224}" dt="2022-05-25T08:28:14.003" v="231" actId="478"/>
          <ac:spMkLst>
            <pc:docMk/>
            <pc:sldMk cId="0" sldId="257"/>
            <ac:spMk id="25" creationId="{00000000-0000-0000-0000-000000000000}"/>
          </ac:spMkLst>
        </pc:spChg>
        <pc:graphicFrameChg chg="add del mod">
          <ac:chgData name="Kowalik Ewelina" userId="03e48bc4-4e21-4329-b30d-0847695c097d" providerId="ADAL" clId="{D7C3DE84-B5DB-44EA-B11F-C968068CE224}" dt="2022-05-25T08:44:36.668" v="473" actId="478"/>
          <ac:graphicFrameMkLst>
            <pc:docMk/>
            <pc:sldMk cId="0" sldId="257"/>
            <ac:graphicFrameMk id="10" creationId="{E29FB16D-3E37-4698-98DA-2ADCB588734B}"/>
          </ac:graphicFrameMkLst>
        </pc:graphicFrameChg>
        <pc:graphicFrameChg chg="del mod">
          <ac:chgData name="Kowalik Ewelina" userId="03e48bc4-4e21-4329-b30d-0847695c097d" providerId="ADAL" clId="{D7C3DE84-B5DB-44EA-B11F-C968068CE224}" dt="2022-05-25T08:55:36.579" v="475" actId="478"/>
          <ac:graphicFrameMkLst>
            <pc:docMk/>
            <pc:sldMk cId="0" sldId="257"/>
            <ac:graphicFrameMk id="12" creationId="{EDBE6B47-C512-4738-9A9A-701572988079}"/>
          </ac:graphicFrameMkLst>
        </pc:graphicFrameChg>
        <pc:graphicFrameChg chg="mod modGraphic">
          <ac:chgData name="Kowalik Ewelina" userId="03e48bc4-4e21-4329-b30d-0847695c097d" providerId="ADAL" clId="{D7C3DE84-B5DB-44EA-B11F-C968068CE224}" dt="2022-05-25T09:46:15.273" v="1347" actId="20577"/>
          <ac:graphicFrameMkLst>
            <pc:docMk/>
            <pc:sldMk cId="0" sldId="257"/>
            <ac:graphicFrameMk id="15" creationId="{17E72DE2-2DE7-4FE8-94E5-1D12C460F990}"/>
          </ac:graphicFrameMkLst>
        </pc:graphicFrameChg>
      </pc:sldChg>
      <pc:sldChg chg="addSp delSp modSp addCm delCm">
        <pc:chgData name="Kowalik Ewelina" userId="03e48bc4-4e21-4329-b30d-0847695c097d" providerId="ADAL" clId="{D7C3DE84-B5DB-44EA-B11F-C968068CE224}" dt="2022-05-25T10:44:36.285" v="1760" actId="1076"/>
        <pc:sldMkLst>
          <pc:docMk/>
          <pc:sldMk cId="0" sldId="258"/>
        </pc:sldMkLst>
        <pc:spChg chg="mod">
          <ac:chgData name="Kowalik Ewelina" userId="03e48bc4-4e21-4329-b30d-0847695c097d" providerId="ADAL" clId="{D7C3DE84-B5DB-44EA-B11F-C968068CE224}" dt="2022-05-25T10:44:36.285" v="1760" actId="1076"/>
          <ac:spMkLst>
            <pc:docMk/>
            <pc:sldMk cId="0" sldId="258"/>
            <ac:spMk id="3" creationId="{00000000-0000-0000-0000-000000000000}"/>
          </ac:spMkLst>
        </pc:spChg>
        <pc:spChg chg="del mod">
          <ac:chgData name="Kowalik Ewelina" userId="03e48bc4-4e21-4329-b30d-0847695c097d" providerId="ADAL" clId="{D7C3DE84-B5DB-44EA-B11F-C968068CE224}" dt="2022-05-25T08:59:03.359" v="672" actId="478"/>
          <ac:spMkLst>
            <pc:docMk/>
            <pc:sldMk cId="0" sldId="258"/>
            <ac:spMk id="4" creationId="{00000000-0000-0000-0000-000000000000}"/>
          </ac:spMkLst>
        </pc:spChg>
        <pc:spChg chg="del">
          <ac:chgData name="Kowalik Ewelina" userId="03e48bc4-4e21-4329-b30d-0847695c097d" providerId="ADAL" clId="{D7C3DE84-B5DB-44EA-B11F-C968068CE224}" dt="2022-05-25T08:59:04.961" v="673" actId="478"/>
          <ac:spMkLst>
            <pc:docMk/>
            <pc:sldMk cId="0" sldId="258"/>
            <ac:spMk id="5" creationId="{00000000-0000-0000-0000-000000000000}"/>
          </ac:spMkLst>
        </pc:spChg>
        <pc:spChg chg="del">
          <ac:chgData name="Kowalik Ewelina" userId="03e48bc4-4e21-4329-b30d-0847695c097d" providerId="ADAL" clId="{D7C3DE84-B5DB-44EA-B11F-C968068CE224}" dt="2022-05-25T08:59:09.602" v="675" actId="478"/>
          <ac:spMkLst>
            <pc:docMk/>
            <pc:sldMk cId="0" sldId="258"/>
            <ac:spMk id="6" creationId="{00000000-0000-0000-0000-000000000000}"/>
          </ac:spMkLst>
        </pc:spChg>
        <pc:spChg chg="add mod">
          <ac:chgData name="Kowalik Ewelina" userId="03e48bc4-4e21-4329-b30d-0847695c097d" providerId="ADAL" clId="{D7C3DE84-B5DB-44EA-B11F-C968068CE224}" dt="2022-05-25T09:47:37.960" v="1387" actId="1076"/>
          <ac:spMkLst>
            <pc:docMk/>
            <pc:sldMk cId="0" sldId="258"/>
            <ac:spMk id="11" creationId="{457C71D3-256E-44A7-8183-2B47015D192E}"/>
          </ac:spMkLst>
        </pc:spChg>
        <pc:graphicFrameChg chg="add del mod">
          <ac:chgData name="Kowalik Ewelina" userId="03e48bc4-4e21-4329-b30d-0847695c097d" providerId="ADAL" clId="{D7C3DE84-B5DB-44EA-B11F-C968068CE224}" dt="2022-05-25T09:33:55.583" v="1193" actId="478"/>
          <ac:graphicFrameMkLst>
            <pc:docMk/>
            <pc:sldMk cId="0" sldId="258"/>
            <ac:graphicFrameMk id="7" creationId="{AFB1E255-6A6C-490E-ACA4-55D965A2A5C5}"/>
          </ac:graphicFrameMkLst>
        </pc:graphicFrameChg>
        <pc:graphicFrameChg chg="del">
          <ac:chgData name="Kowalik Ewelina" userId="03e48bc4-4e21-4329-b30d-0847695c097d" providerId="ADAL" clId="{D7C3DE84-B5DB-44EA-B11F-C968068CE224}" dt="2022-05-25T08:59:07.497" v="674" actId="478"/>
          <ac:graphicFrameMkLst>
            <pc:docMk/>
            <pc:sldMk cId="0" sldId="258"/>
            <ac:graphicFrameMk id="8" creationId="{1DE7B665-3D36-CB4B-B654-761FB571BAF1}"/>
          </ac:graphicFrameMkLst>
        </pc:graphicFrameChg>
        <pc:graphicFrameChg chg="add del mod">
          <ac:chgData name="Kowalik Ewelina" userId="03e48bc4-4e21-4329-b30d-0847695c097d" providerId="ADAL" clId="{D7C3DE84-B5DB-44EA-B11F-C968068CE224}" dt="2022-05-25T09:36:25.611" v="1261" actId="478"/>
          <ac:graphicFrameMkLst>
            <pc:docMk/>
            <pc:sldMk cId="0" sldId="258"/>
            <ac:graphicFrameMk id="9" creationId="{DC580699-AED4-4A12-9109-7DA9D553641E}"/>
          </ac:graphicFrameMkLst>
        </pc:graphicFrameChg>
        <pc:graphicFrameChg chg="add mod modGraphic">
          <ac:chgData name="Kowalik Ewelina" userId="03e48bc4-4e21-4329-b30d-0847695c097d" providerId="ADAL" clId="{D7C3DE84-B5DB-44EA-B11F-C968068CE224}" dt="2022-05-25T10:13:33.976" v="1562" actId="14734"/>
          <ac:graphicFrameMkLst>
            <pc:docMk/>
            <pc:sldMk cId="0" sldId="258"/>
            <ac:graphicFrameMk id="10" creationId="{D3B955BC-2754-4BFB-9698-711542A4202C}"/>
          </ac:graphicFrameMkLst>
        </pc:graphicFrameChg>
      </pc:sldChg>
      <pc:sldChg chg="del">
        <pc:chgData name="Kowalik Ewelina" userId="03e48bc4-4e21-4329-b30d-0847695c097d" providerId="ADAL" clId="{D7C3DE84-B5DB-44EA-B11F-C968068CE224}" dt="2022-05-25T09:54:44.859" v="1529" actId="2696"/>
        <pc:sldMkLst>
          <pc:docMk/>
          <pc:sldMk cId="0" sldId="259"/>
        </pc:sldMkLst>
      </pc:sldChg>
      <pc:sldChg chg="del">
        <pc:chgData name="Kowalik Ewelina" userId="03e48bc4-4e21-4329-b30d-0847695c097d" providerId="ADAL" clId="{D7C3DE84-B5DB-44EA-B11F-C968068CE224}" dt="2022-05-25T09:54:47.267" v="1530" actId="2696"/>
        <pc:sldMkLst>
          <pc:docMk/>
          <pc:sldMk cId="0" sldId="260"/>
        </pc:sldMkLst>
      </pc:sldChg>
      <pc:sldChg chg="modSp">
        <pc:chgData name="Kowalik Ewelina" userId="03e48bc4-4e21-4329-b30d-0847695c097d" providerId="ADAL" clId="{D7C3DE84-B5DB-44EA-B11F-C968068CE224}" dt="2022-05-25T10:45:48.226" v="1813" actId="255"/>
        <pc:sldMkLst>
          <pc:docMk/>
          <pc:sldMk cId="0" sldId="261"/>
        </pc:sldMkLst>
        <pc:spChg chg="mod">
          <ac:chgData name="Kowalik Ewelina" userId="03e48bc4-4e21-4329-b30d-0847695c097d" providerId="ADAL" clId="{D7C3DE84-B5DB-44EA-B11F-C968068CE224}" dt="2022-05-25T10:45:48.226" v="1813" actId="255"/>
          <ac:spMkLst>
            <pc:docMk/>
            <pc:sldMk cId="0" sldId="261"/>
            <ac:spMk id="4" creationId="{00000000-0000-0000-0000-000000000000}"/>
          </ac:spMkLst>
        </pc:spChg>
      </pc:sldChg>
      <pc:sldChg chg="addSp delSp modSp add">
        <pc:chgData name="Kowalik Ewelina" userId="03e48bc4-4e21-4329-b30d-0847695c097d" providerId="ADAL" clId="{D7C3DE84-B5DB-44EA-B11F-C968068CE224}" dt="2022-05-25T10:44:14.746" v="1757" actId="255"/>
        <pc:sldMkLst>
          <pc:docMk/>
          <pc:sldMk cId="1324241624" sldId="263"/>
        </pc:sldMkLst>
        <pc:spChg chg="mod">
          <ac:chgData name="Kowalik Ewelina" userId="03e48bc4-4e21-4329-b30d-0847695c097d" providerId="ADAL" clId="{D7C3DE84-B5DB-44EA-B11F-C968068CE224}" dt="2022-05-25T10:44:14.746" v="1757" actId="255"/>
          <ac:spMkLst>
            <pc:docMk/>
            <pc:sldMk cId="1324241624" sldId="263"/>
            <ac:spMk id="2" creationId="{16E0226C-EF83-4DCC-9AE2-0FBF37647F21}"/>
          </ac:spMkLst>
        </pc:spChg>
        <pc:spChg chg="del mod">
          <ac:chgData name="Kowalik Ewelina" userId="03e48bc4-4e21-4329-b30d-0847695c097d" providerId="ADAL" clId="{D7C3DE84-B5DB-44EA-B11F-C968068CE224}" dt="2022-05-25T10:13:10.822" v="1555" actId="478"/>
          <ac:spMkLst>
            <pc:docMk/>
            <pc:sldMk cId="1324241624" sldId="263"/>
            <ac:spMk id="3" creationId="{3D9FEF73-7726-4F06-B8F1-346701A0CA43}"/>
          </ac:spMkLst>
        </pc:spChg>
        <pc:spChg chg="add">
          <ac:chgData name="Kowalik Ewelina" userId="03e48bc4-4e21-4329-b30d-0847695c097d" providerId="ADAL" clId="{D7C3DE84-B5DB-44EA-B11F-C968068CE224}" dt="2022-05-25T10:13:56.265" v="1564"/>
          <ac:spMkLst>
            <pc:docMk/>
            <pc:sldMk cId="1324241624" sldId="263"/>
            <ac:spMk id="5" creationId="{1DAC4AAE-2DAC-4D25-AF3B-A9F78338F276}"/>
          </ac:spMkLst>
        </pc:spChg>
        <pc:graphicFrameChg chg="add mod modGraphic">
          <ac:chgData name="Kowalik Ewelina" userId="03e48bc4-4e21-4329-b30d-0847695c097d" providerId="ADAL" clId="{D7C3DE84-B5DB-44EA-B11F-C968068CE224}" dt="2022-05-25T10:42:30.681" v="1753" actId="255"/>
          <ac:graphicFrameMkLst>
            <pc:docMk/>
            <pc:sldMk cId="1324241624" sldId="263"/>
            <ac:graphicFrameMk id="4" creationId="{0763F132-CD9C-4088-8206-5D19A6F314A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214" cy="356001"/>
          </a:xfrm>
          <a:prstGeom prst="rect">
            <a:avLst/>
          </a:prstGeom>
        </p:spPr>
        <p:txBody>
          <a:bodyPr vert="horz" lIns="50466" tIns="25233" rIns="50466" bIns="25233" rtlCol="0"/>
          <a:lstStyle>
            <a:lvl1pPr algn="l">
              <a:defRPr sz="7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796975" y="0"/>
            <a:ext cx="4435214" cy="356001"/>
          </a:xfrm>
          <a:prstGeom prst="rect">
            <a:avLst/>
          </a:prstGeom>
        </p:spPr>
        <p:txBody>
          <a:bodyPr vert="horz" lIns="50466" tIns="25233" rIns="50466" bIns="25233" rtlCol="0"/>
          <a:lstStyle>
            <a:lvl1pPr algn="r">
              <a:defRPr sz="700"/>
            </a:lvl1pPr>
          </a:lstStyle>
          <a:p>
            <a:fld id="{FCCF6EE8-6E64-4A28-8F23-338EB7B1C7B3}" type="datetimeFigureOut">
              <a:rPr lang="pl-PL" smtClean="0"/>
              <a:t>29.09.2025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9000"/>
            <a:ext cx="4259263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0466" tIns="25233" rIns="50466" bIns="25233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1023138" y="3418407"/>
            <a:ext cx="8188337" cy="2798147"/>
          </a:xfrm>
          <a:prstGeom prst="rect">
            <a:avLst/>
          </a:prstGeom>
        </p:spPr>
        <p:txBody>
          <a:bodyPr vert="horz" lIns="50466" tIns="25233" rIns="50466" bIns="25233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748063"/>
            <a:ext cx="4435214" cy="356001"/>
          </a:xfrm>
          <a:prstGeom prst="rect">
            <a:avLst/>
          </a:prstGeom>
        </p:spPr>
        <p:txBody>
          <a:bodyPr vert="horz" lIns="50466" tIns="25233" rIns="50466" bIns="25233" rtlCol="0" anchor="b"/>
          <a:lstStyle>
            <a:lvl1pPr algn="l">
              <a:defRPr sz="7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796975" y="6748063"/>
            <a:ext cx="4435214" cy="356001"/>
          </a:xfrm>
          <a:prstGeom prst="rect">
            <a:avLst/>
          </a:prstGeom>
        </p:spPr>
        <p:txBody>
          <a:bodyPr vert="horz" lIns="50466" tIns="25233" rIns="50466" bIns="25233" rtlCol="0" anchor="b"/>
          <a:lstStyle>
            <a:lvl1pPr algn="r">
              <a:defRPr sz="700"/>
            </a:lvl1pPr>
          </a:lstStyle>
          <a:p>
            <a:fld id="{BA77F447-A9C2-4916-8FCF-D5D8AD3FCB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3762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7F447-A9C2-4916-8FCF-D5D8AD3FCB0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51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rgbClr val="616669"/>
                </a:solidFill>
                <a:latin typeface="OpenSans-Light"/>
                <a:cs typeface="OpenSans-Ligh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61215" y="2546939"/>
            <a:ext cx="17381855" cy="31750"/>
          </a:xfrm>
          <a:custGeom>
            <a:avLst/>
            <a:gdLst/>
            <a:ahLst/>
            <a:cxnLst/>
            <a:rect l="l" t="t" r="r" b="b"/>
            <a:pathLst>
              <a:path w="17381855" h="31750">
                <a:moveTo>
                  <a:pt x="0" y="31412"/>
                </a:moveTo>
                <a:lnTo>
                  <a:pt x="17381669" y="31412"/>
                </a:lnTo>
                <a:lnTo>
                  <a:pt x="17381669" y="0"/>
                </a:lnTo>
                <a:lnTo>
                  <a:pt x="0" y="0"/>
                </a:lnTo>
                <a:lnTo>
                  <a:pt x="0" y="314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rgbClr val="616669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69182" y="2906405"/>
            <a:ext cx="8389619" cy="6599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FF0000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11999480-3CAD-6442-B7C0-E6294934B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050" y="895125"/>
            <a:ext cx="4437299" cy="16835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0" i="0">
                <a:solidFill>
                  <a:srgbClr val="616669"/>
                </a:solidFill>
                <a:latin typeface="OpenSans-Light"/>
                <a:cs typeface="OpenSans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</a:path>
            </a:pathLst>
          </a:custGeom>
          <a:ln w="20941">
            <a:solidFill>
              <a:srgbClr val="B51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3056026" y="1740490"/>
            <a:ext cx="10347325" cy="7690484"/>
          </a:xfrm>
          <a:custGeom>
            <a:avLst/>
            <a:gdLst/>
            <a:ahLst/>
            <a:cxnLst/>
            <a:rect l="l" t="t" r="r" b="b"/>
            <a:pathLst>
              <a:path w="10347325" h="7690484">
                <a:moveTo>
                  <a:pt x="157353" y="698246"/>
                </a:moveTo>
                <a:lnTo>
                  <a:pt x="0" y="698246"/>
                </a:lnTo>
                <a:lnTo>
                  <a:pt x="0" y="853757"/>
                </a:lnTo>
                <a:lnTo>
                  <a:pt x="157353" y="853757"/>
                </a:lnTo>
                <a:lnTo>
                  <a:pt x="157353" y="698246"/>
                </a:lnTo>
                <a:close/>
              </a:path>
              <a:path w="10347325" h="7690484">
                <a:moveTo>
                  <a:pt x="3404793" y="5999099"/>
                </a:moveTo>
                <a:lnTo>
                  <a:pt x="3247440" y="5999099"/>
                </a:lnTo>
                <a:lnTo>
                  <a:pt x="3247440" y="6154610"/>
                </a:lnTo>
                <a:lnTo>
                  <a:pt x="3404793" y="6154610"/>
                </a:lnTo>
                <a:lnTo>
                  <a:pt x="3404793" y="5999099"/>
                </a:lnTo>
                <a:close/>
              </a:path>
              <a:path w="10347325" h="7690484">
                <a:moveTo>
                  <a:pt x="4064762" y="1926640"/>
                </a:moveTo>
                <a:lnTo>
                  <a:pt x="3750043" y="1926640"/>
                </a:lnTo>
                <a:lnTo>
                  <a:pt x="3750043" y="2237651"/>
                </a:lnTo>
                <a:lnTo>
                  <a:pt x="4064762" y="2237651"/>
                </a:lnTo>
                <a:lnTo>
                  <a:pt x="4064762" y="1926640"/>
                </a:lnTo>
                <a:close/>
              </a:path>
              <a:path w="10347325" h="7690484">
                <a:moveTo>
                  <a:pt x="9928454" y="0"/>
                </a:moveTo>
                <a:lnTo>
                  <a:pt x="9613735" y="0"/>
                </a:lnTo>
                <a:lnTo>
                  <a:pt x="9613735" y="311010"/>
                </a:lnTo>
                <a:lnTo>
                  <a:pt x="9928454" y="311010"/>
                </a:lnTo>
                <a:lnTo>
                  <a:pt x="9928454" y="0"/>
                </a:lnTo>
                <a:close/>
              </a:path>
              <a:path w="10347325" h="7690484">
                <a:moveTo>
                  <a:pt x="10346703" y="7534567"/>
                </a:moveTo>
                <a:lnTo>
                  <a:pt x="10189350" y="7534567"/>
                </a:lnTo>
                <a:lnTo>
                  <a:pt x="10189350" y="7690078"/>
                </a:lnTo>
                <a:lnTo>
                  <a:pt x="10346703" y="7690078"/>
                </a:lnTo>
                <a:lnTo>
                  <a:pt x="10346703" y="7534567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4570B88-51C0-3A44-BD23-22E8191B9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50" y="3902075"/>
            <a:ext cx="5623440" cy="21336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61215" y="2562645"/>
            <a:ext cx="17381855" cy="0"/>
          </a:xfrm>
          <a:custGeom>
            <a:avLst/>
            <a:gdLst/>
            <a:ahLst/>
            <a:cxnLst/>
            <a:rect l="l" t="t" r="r" b="b"/>
            <a:pathLst>
              <a:path w="17381855">
                <a:moveTo>
                  <a:pt x="0" y="0"/>
                </a:moveTo>
                <a:lnTo>
                  <a:pt x="17381669" y="0"/>
                </a:lnTo>
              </a:path>
            </a:pathLst>
          </a:custGeom>
          <a:ln w="314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8428182" y="356010"/>
            <a:ext cx="314960" cy="311150"/>
          </a:xfrm>
          <a:custGeom>
            <a:avLst/>
            <a:gdLst/>
            <a:ahLst/>
            <a:cxnLst/>
            <a:rect l="l" t="t" r="r" b="b"/>
            <a:pathLst>
              <a:path w="314959" h="311150">
                <a:moveTo>
                  <a:pt x="314702" y="0"/>
                </a:moveTo>
                <a:lnTo>
                  <a:pt x="0" y="0"/>
                </a:lnTo>
                <a:lnTo>
                  <a:pt x="0" y="311016"/>
                </a:lnTo>
                <a:lnTo>
                  <a:pt x="314702" y="311016"/>
                </a:lnTo>
                <a:lnTo>
                  <a:pt x="314702" y="0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445202" y="865785"/>
            <a:ext cx="157480" cy="155575"/>
          </a:xfrm>
          <a:custGeom>
            <a:avLst/>
            <a:gdLst/>
            <a:ahLst/>
            <a:cxnLst/>
            <a:rect l="l" t="t" r="r" b="b"/>
            <a:pathLst>
              <a:path w="157479" h="155575">
                <a:moveTo>
                  <a:pt x="157356" y="0"/>
                </a:moveTo>
                <a:lnTo>
                  <a:pt x="0" y="0"/>
                </a:lnTo>
                <a:lnTo>
                  <a:pt x="0" y="155513"/>
                </a:lnTo>
                <a:lnTo>
                  <a:pt x="157356" y="155513"/>
                </a:lnTo>
                <a:lnTo>
                  <a:pt x="157356" y="0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8515" y="1186206"/>
            <a:ext cx="17407069" cy="85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0" i="0">
                <a:solidFill>
                  <a:srgbClr val="616669"/>
                </a:solidFill>
                <a:latin typeface="OpenSans-Light"/>
                <a:cs typeface="OpenSans-Ligh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48515" y="2900000"/>
            <a:ext cx="17407069" cy="5522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D4AD99B4-9D4A-3549-9D02-1915E9C9B38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050" y="895125"/>
            <a:ext cx="4437299" cy="16835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3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</a:path>
            </a:pathLst>
          </a:custGeom>
          <a:ln w="20941">
            <a:solidFill>
              <a:srgbClr val="B519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8703" y="286111"/>
            <a:ext cx="19755485" cy="11022965"/>
          </a:xfrm>
          <a:custGeom>
            <a:avLst/>
            <a:gdLst/>
            <a:ahLst/>
            <a:cxnLst/>
            <a:rect l="l" t="t" r="r" b="b"/>
            <a:pathLst>
              <a:path w="19755485" h="11022965">
                <a:moveTo>
                  <a:pt x="314718" y="0"/>
                </a:moveTo>
                <a:lnTo>
                  <a:pt x="0" y="0"/>
                </a:lnTo>
                <a:lnTo>
                  <a:pt x="0" y="311023"/>
                </a:lnTo>
                <a:lnTo>
                  <a:pt x="314718" y="311023"/>
                </a:lnTo>
                <a:lnTo>
                  <a:pt x="314718" y="0"/>
                </a:lnTo>
                <a:close/>
              </a:path>
              <a:path w="19755485" h="11022965">
                <a:moveTo>
                  <a:pt x="845489" y="7026122"/>
                </a:moveTo>
                <a:lnTo>
                  <a:pt x="530771" y="7026122"/>
                </a:lnTo>
                <a:lnTo>
                  <a:pt x="530771" y="7337133"/>
                </a:lnTo>
                <a:lnTo>
                  <a:pt x="845489" y="7337133"/>
                </a:lnTo>
                <a:lnTo>
                  <a:pt x="845489" y="7026122"/>
                </a:lnTo>
                <a:close/>
              </a:path>
              <a:path w="19755485" h="11022965">
                <a:moveTo>
                  <a:pt x="845489" y="530771"/>
                </a:moveTo>
                <a:lnTo>
                  <a:pt x="530783" y="530771"/>
                </a:lnTo>
                <a:lnTo>
                  <a:pt x="530783" y="841781"/>
                </a:lnTo>
                <a:lnTo>
                  <a:pt x="845489" y="841781"/>
                </a:lnTo>
                <a:lnTo>
                  <a:pt x="845489" y="530771"/>
                </a:lnTo>
                <a:close/>
              </a:path>
              <a:path w="19755485" h="11022965">
                <a:moveTo>
                  <a:pt x="1854631" y="9661233"/>
                </a:moveTo>
                <a:lnTo>
                  <a:pt x="1326629" y="9661233"/>
                </a:lnTo>
                <a:lnTo>
                  <a:pt x="1326629" y="10183050"/>
                </a:lnTo>
                <a:lnTo>
                  <a:pt x="1854631" y="10183050"/>
                </a:lnTo>
                <a:lnTo>
                  <a:pt x="1854631" y="9661233"/>
                </a:lnTo>
                <a:close/>
              </a:path>
              <a:path w="19755485" h="11022965">
                <a:moveTo>
                  <a:pt x="9184259" y="970394"/>
                </a:moveTo>
                <a:lnTo>
                  <a:pt x="8656256" y="970394"/>
                </a:lnTo>
                <a:lnTo>
                  <a:pt x="8656256" y="1492211"/>
                </a:lnTo>
                <a:lnTo>
                  <a:pt x="9184259" y="1492211"/>
                </a:lnTo>
                <a:lnTo>
                  <a:pt x="9184259" y="970394"/>
                </a:lnTo>
                <a:close/>
              </a:path>
              <a:path w="19755485" h="11022965">
                <a:moveTo>
                  <a:pt x="18184762" y="1975599"/>
                </a:moveTo>
                <a:lnTo>
                  <a:pt x="17870043" y="1975599"/>
                </a:lnTo>
                <a:lnTo>
                  <a:pt x="17870043" y="2286622"/>
                </a:lnTo>
                <a:lnTo>
                  <a:pt x="18184762" y="2286622"/>
                </a:lnTo>
                <a:lnTo>
                  <a:pt x="18184762" y="1975599"/>
                </a:lnTo>
                <a:close/>
              </a:path>
              <a:path w="19755485" h="11022965">
                <a:moveTo>
                  <a:pt x="19755397" y="8593201"/>
                </a:moveTo>
                <a:lnTo>
                  <a:pt x="13305320" y="8593201"/>
                </a:lnTo>
                <a:lnTo>
                  <a:pt x="13305320" y="11022444"/>
                </a:lnTo>
                <a:lnTo>
                  <a:pt x="19755397" y="11022444"/>
                </a:lnTo>
                <a:lnTo>
                  <a:pt x="19755397" y="8593201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7062450" y="10217846"/>
            <a:ext cx="3966845" cy="512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890"/>
              </a:lnSpc>
              <a:spcBef>
                <a:spcPts val="95"/>
              </a:spcBef>
            </a:pPr>
            <a:r>
              <a:rPr lang="pl-PL" sz="3300" b="1" spc="-5" dirty="0" smtClean="0">
                <a:solidFill>
                  <a:srgbClr val="FFFFFF"/>
                </a:solidFill>
                <a:latin typeface="Calibri"/>
                <a:cs typeface="Calibri"/>
              </a:rPr>
              <a:t>Piotr Zimny</a:t>
            </a:r>
            <a:endParaRPr sz="2450" dirty="0">
              <a:latin typeface="Calibri-Light"/>
              <a:cs typeface="Calibri-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27102" y="9589451"/>
            <a:ext cx="3453765" cy="884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890"/>
              </a:lnSpc>
              <a:spcBef>
                <a:spcPts val="95"/>
              </a:spcBef>
            </a:pPr>
            <a:r>
              <a:rPr lang="pl-PL" sz="2400" dirty="0" smtClean="0">
                <a:latin typeface="Century Gothic" panose="020B0502020202020204" pitchFamily="34" charset="0"/>
                <a:cs typeface="Calibri"/>
              </a:rPr>
              <a:t>Lublin</a:t>
            </a:r>
            <a:endParaRPr sz="2400" dirty="0">
              <a:latin typeface="Century Gothic" panose="020B0502020202020204" pitchFamily="34" charset="0"/>
              <a:cs typeface="Calibri"/>
            </a:endParaRPr>
          </a:p>
          <a:p>
            <a:pPr marL="12700">
              <a:lnSpc>
                <a:spcPts val="2870"/>
              </a:lnSpc>
            </a:pPr>
            <a:r>
              <a:rPr lang="pl-PL" sz="2400" spc="-20" dirty="0" smtClean="0">
                <a:solidFill>
                  <a:srgbClr val="4C4C4C"/>
                </a:solidFill>
                <a:latin typeface="Century Gothic" panose="020B0502020202020204" pitchFamily="34" charset="0"/>
                <a:cs typeface="Calibri-Light"/>
              </a:rPr>
              <a:t>30 września 2025 </a:t>
            </a:r>
            <a:r>
              <a:rPr lang="pl-PL" sz="2400" spc="-20" dirty="0">
                <a:solidFill>
                  <a:srgbClr val="4C4C4C"/>
                </a:solidFill>
                <a:latin typeface="Century Gothic" panose="020B0502020202020204" pitchFamily="34" charset="0"/>
                <a:cs typeface="Calibri-Light"/>
              </a:rPr>
              <a:t>r.</a:t>
            </a:r>
            <a:endParaRPr sz="2400" dirty="0">
              <a:latin typeface="Century Gothic" panose="020B0502020202020204" pitchFamily="34" charset="0"/>
              <a:cs typeface="Calibri-Light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346450" y="4497878"/>
            <a:ext cx="13902149" cy="25994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l-PL" sz="8400" b="1" i="1" spc="300" dirty="0" smtClean="0">
                <a:latin typeface="Century Gothic" panose="020B0502020202020204" pitchFamily="34" charset="0"/>
              </a:rPr>
              <a:t>Kształtowanie</a:t>
            </a:r>
            <a:r>
              <a:rPr lang="pl-PL" sz="8400" b="1" dirty="0" smtClean="0">
                <a:latin typeface="Century Gothic" panose="020B0502020202020204" pitchFamily="34" charset="0"/>
              </a:rPr>
              <a:t/>
            </a:r>
            <a:br>
              <a:rPr lang="pl-PL" sz="8400" b="1" dirty="0" smtClean="0">
                <a:latin typeface="Century Gothic" panose="020B0502020202020204" pitchFamily="34" charset="0"/>
              </a:rPr>
            </a:br>
            <a:r>
              <a:rPr lang="pl-PL" sz="8400" b="1" dirty="0" smtClean="0">
                <a:latin typeface="Century Gothic" panose="020B0502020202020204" pitchFamily="34" charset="0"/>
              </a:rPr>
              <a:t>							</a:t>
            </a:r>
            <a:r>
              <a:rPr lang="pl-PL" sz="8400" b="1" dirty="0" smtClean="0">
                <a:latin typeface="Century Gothic" panose="020B0502020202020204" pitchFamily="34" charset="0"/>
              </a:rPr>
              <a:t>       strona </a:t>
            </a:r>
            <a:r>
              <a:rPr lang="pl-PL" sz="8400" b="1" dirty="0" smtClean="0">
                <a:latin typeface="Century Gothic" panose="020B0502020202020204" pitchFamily="34" charset="0"/>
              </a:rPr>
              <a:t>APL</a:t>
            </a:r>
            <a:endParaRPr sz="84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E0226C-EF83-4DCC-9AE2-0FBF3764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2665935" cy="615553"/>
          </a:xfrm>
        </p:spPr>
        <p:txBody>
          <a:bodyPr/>
          <a:lstStyle/>
          <a:p>
            <a:r>
              <a:rPr lang="pl-PL" sz="4000" b="1" dirty="0" smtClean="0">
                <a:latin typeface="Century Gothic" panose="020B0502020202020204" pitchFamily="34" charset="0"/>
              </a:rPr>
              <a:t>Kontrola archiwalna</a:t>
            </a:r>
            <a:endParaRPr lang="pl-PL" sz="4000" dirty="0">
              <a:latin typeface="Century Gothic" panose="020B0502020202020204" pitchFamily="34" charset="0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18361462" y="10479126"/>
            <a:ext cx="381635" cy="312265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 algn="ctr">
              <a:lnSpc>
                <a:spcPct val="100000"/>
              </a:lnSpc>
              <a:spcBef>
                <a:spcPts val="455"/>
              </a:spcBef>
            </a:pPr>
            <a:r>
              <a:rPr lang="pl-PL" sz="1650" b="1" spc="-5" dirty="0" smtClean="0">
                <a:solidFill>
                  <a:srgbClr val="FFFFFF"/>
                </a:solidFill>
                <a:latin typeface="Open Sans"/>
                <a:cs typeface="Open Sans"/>
              </a:rPr>
              <a:t>10</a:t>
            </a:r>
            <a:endParaRPr sz="1650" dirty="0">
              <a:latin typeface="Open Sans"/>
              <a:cs typeface="Open San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2" t="30722" r="51152" b="53802"/>
          <a:stretch/>
        </p:blipFill>
        <p:spPr>
          <a:xfrm>
            <a:off x="7496896" y="1161976"/>
            <a:ext cx="2070834" cy="138346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" r="3034" b="85456"/>
          <a:stretch/>
        </p:blipFill>
        <p:spPr>
          <a:xfrm>
            <a:off x="9561380" y="2088240"/>
            <a:ext cx="1779720" cy="457201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9594541" y="2058960"/>
            <a:ext cx="1594159" cy="4864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04"/>
          <a:stretch/>
        </p:blipFill>
        <p:spPr>
          <a:xfrm>
            <a:off x="2051050" y="2798588"/>
            <a:ext cx="15981847" cy="739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9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E0226C-EF83-4DCC-9AE2-0FBF3764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2665935" cy="615553"/>
          </a:xfrm>
        </p:spPr>
        <p:txBody>
          <a:bodyPr/>
          <a:lstStyle/>
          <a:p>
            <a:r>
              <a:rPr lang="pl-PL" sz="4000" b="1" dirty="0" smtClean="0">
                <a:latin typeface="Century Gothic" panose="020B0502020202020204" pitchFamily="34" charset="0"/>
              </a:rPr>
              <a:t>Kontrola archiwalna</a:t>
            </a:r>
            <a:endParaRPr lang="pl-PL" sz="4000" dirty="0">
              <a:latin typeface="Century Gothic" panose="020B0502020202020204" pitchFamily="34" charset="0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18361462" y="10479126"/>
            <a:ext cx="381635" cy="312265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455"/>
              </a:spcBef>
            </a:pPr>
            <a:r>
              <a:rPr lang="pl-PL" sz="1650" b="1" spc="-5" dirty="0" smtClean="0">
                <a:solidFill>
                  <a:srgbClr val="FFFFFF"/>
                </a:solidFill>
                <a:latin typeface="Open Sans"/>
                <a:cs typeface="Open Sans"/>
              </a:rPr>
              <a:t>11</a:t>
            </a:r>
            <a:endParaRPr sz="1650" dirty="0">
              <a:latin typeface="Open Sans"/>
              <a:cs typeface="Open San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2" t="30722" r="51152" b="53802"/>
          <a:stretch/>
        </p:blipFill>
        <p:spPr>
          <a:xfrm>
            <a:off x="7496896" y="1161976"/>
            <a:ext cx="2070834" cy="138346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" r="3034" b="85456"/>
          <a:stretch/>
        </p:blipFill>
        <p:spPr>
          <a:xfrm>
            <a:off x="9561380" y="2088240"/>
            <a:ext cx="1779720" cy="457201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9594541" y="2058960"/>
            <a:ext cx="1594159" cy="4864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6" r="1811"/>
          <a:stretch/>
        </p:blipFill>
        <p:spPr>
          <a:xfrm>
            <a:off x="2660650" y="2606648"/>
            <a:ext cx="12725400" cy="794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E0226C-EF83-4DCC-9AE2-0FBF3764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2665935" cy="615553"/>
          </a:xfrm>
        </p:spPr>
        <p:txBody>
          <a:bodyPr/>
          <a:lstStyle/>
          <a:p>
            <a:r>
              <a:rPr lang="pl-PL" sz="4000" b="1" dirty="0" smtClean="0">
                <a:latin typeface="Century Gothic" panose="020B0502020202020204" pitchFamily="34" charset="0"/>
              </a:rPr>
              <a:t>Kontrola archiwalna</a:t>
            </a:r>
            <a:endParaRPr lang="pl-PL" sz="4000" dirty="0">
              <a:latin typeface="Century Gothic" panose="020B0502020202020204" pitchFamily="34" charset="0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18361462" y="10479126"/>
            <a:ext cx="381635" cy="312265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455"/>
              </a:spcBef>
            </a:pPr>
            <a:r>
              <a:rPr lang="pl-PL" sz="1650" b="1" spc="-5" dirty="0" smtClean="0">
                <a:solidFill>
                  <a:srgbClr val="FFFFFF"/>
                </a:solidFill>
                <a:latin typeface="Open Sans"/>
                <a:cs typeface="Open Sans"/>
              </a:rPr>
              <a:t>12</a:t>
            </a:r>
            <a:endParaRPr sz="1650" dirty="0">
              <a:latin typeface="Open Sans"/>
              <a:cs typeface="Open San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2" t="30722" r="51152" b="53802"/>
          <a:stretch/>
        </p:blipFill>
        <p:spPr>
          <a:xfrm>
            <a:off x="7496896" y="1161976"/>
            <a:ext cx="2070834" cy="138346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" r="3034" b="85456"/>
          <a:stretch/>
        </p:blipFill>
        <p:spPr>
          <a:xfrm>
            <a:off x="9561380" y="2088240"/>
            <a:ext cx="1779720" cy="457201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9594541" y="2058960"/>
            <a:ext cx="1594159" cy="4864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" b="47065"/>
          <a:stretch/>
        </p:blipFill>
        <p:spPr>
          <a:xfrm>
            <a:off x="2736850" y="2682875"/>
            <a:ext cx="14115245" cy="779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9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E0226C-EF83-4DCC-9AE2-0FBF3764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2665935" cy="615553"/>
          </a:xfrm>
        </p:spPr>
        <p:txBody>
          <a:bodyPr/>
          <a:lstStyle/>
          <a:p>
            <a:r>
              <a:rPr lang="pl-PL" sz="4000" b="1" dirty="0" smtClean="0">
                <a:latin typeface="Century Gothic" panose="020B0502020202020204" pitchFamily="34" charset="0"/>
              </a:rPr>
              <a:t>Kontrola archiwalna</a:t>
            </a:r>
            <a:endParaRPr lang="pl-PL" sz="4000" dirty="0">
              <a:latin typeface="Century Gothic" panose="020B0502020202020204" pitchFamily="34" charset="0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18361462" y="10479126"/>
            <a:ext cx="381635" cy="312265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455"/>
              </a:spcBef>
            </a:pPr>
            <a:r>
              <a:rPr lang="pl-PL" sz="1650" b="1" spc="-5" dirty="0" smtClean="0">
                <a:solidFill>
                  <a:srgbClr val="FFFFFF"/>
                </a:solidFill>
                <a:latin typeface="Open Sans"/>
                <a:cs typeface="Open Sans"/>
              </a:rPr>
              <a:t>13</a:t>
            </a:r>
            <a:endParaRPr sz="1650" dirty="0">
              <a:latin typeface="Open Sans"/>
              <a:cs typeface="Open San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2" t="30722" r="51152" b="53802"/>
          <a:stretch/>
        </p:blipFill>
        <p:spPr>
          <a:xfrm>
            <a:off x="7496896" y="1161976"/>
            <a:ext cx="2070834" cy="138346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" r="3034" b="85456"/>
          <a:stretch/>
        </p:blipFill>
        <p:spPr>
          <a:xfrm>
            <a:off x="9561380" y="2088240"/>
            <a:ext cx="1779720" cy="457201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9594541" y="2058960"/>
            <a:ext cx="1594159" cy="4864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2548" r="-159" b="33948"/>
          <a:stretch/>
        </p:blipFill>
        <p:spPr>
          <a:xfrm>
            <a:off x="1901541" y="2831922"/>
            <a:ext cx="15319678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8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E0226C-EF83-4DCC-9AE2-0FBF3764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2665935" cy="1231106"/>
          </a:xfrm>
        </p:spPr>
        <p:txBody>
          <a:bodyPr/>
          <a:lstStyle/>
          <a:p>
            <a:r>
              <a:rPr lang="pl-PL" sz="4000" b="1" dirty="0" smtClean="0">
                <a:latin typeface="Century Gothic" panose="020B0502020202020204" pitchFamily="34" charset="0"/>
              </a:rPr>
              <a:t>Uzgadnianie przepisów</a:t>
            </a:r>
            <a:br>
              <a:rPr lang="pl-PL" sz="4000" b="1" dirty="0" smtClean="0">
                <a:latin typeface="Century Gothic" panose="020B0502020202020204" pitchFamily="34" charset="0"/>
              </a:rPr>
            </a:br>
            <a:r>
              <a:rPr lang="pl-PL" sz="4000" b="1" dirty="0" smtClean="0">
                <a:latin typeface="Century Gothic" panose="020B0502020202020204" pitchFamily="34" charset="0"/>
              </a:rPr>
              <a:t>kancelaryjnych i archiwalnych</a:t>
            </a:r>
            <a:endParaRPr lang="pl-PL" sz="4000" dirty="0">
              <a:latin typeface="Century Gothic" panose="020B0502020202020204" pitchFamily="34" charset="0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18361462" y="10479126"/>
            <a:ext cx="381635" cy="312265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455"/>
              </a:spcBef>
            </a:pPr>
            <a:r>
              <a:rPr lang="pl-PL" sz="1650" b="1" spc="-5" dirty="0" smtClean="0">
                <a:solidFill>
                  <a:srgbClr val="FFFFFF"/>
                </a:solidFill>
                <a:latin typeface="Open Sans"/>
                <a:cs typeface="Open Sans"/>
              </a:rPr>
              <a:t>14</a:t>
            </a:r>
            <a:endParaRPr sz="1650" dirty="0">
              <a:latin typeface="Open Sans"/>
              <a:cs typeface="Open San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2" t="30722" r="51152" b="53802"/>
          <a:stretch/>
        </p:blipFill>
        <p:spPr>
          <a:xfrm>
            <a:off x="9671050" y="1153955"/>
            <a:ext cx="2070834" cy="138346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6" r="3034" b="68211"/>
          <a:stretch/>
        </p:blipFill>
        <p:spPr>
          <a:xfrm>
            <a:off x="11768695" y="2004020"/>
            <a:ext cx="1779720" cy="533400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11768695" y="2050939"/>
            <a:ext cx="1712355" cy="4864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" name="Grupa 3"/>
          <p:cNvGrpSpPr/>
          <p:nvPr/>
        </p:nvGrpSpPr>
        <p:grpSpPr>
          <a:xfrm>
            <a:off x="2584450" y="2911475"/>
            <a:ext cx="14478000" cy="6629399"/>
            <a:chOff x="1136650" y="2911476"/>
            <a:chExt cx="8023293" cy="3657600"/>
          </a:xfrm>
        </p:grpSpPr>
        <p:pic>
          <p:nvPicPr>
            <p:cNvPr id="7" name="Obraz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955"/>
            <a:stretch/>
          </p:blipFill>
          <p:spPr>
            <a:xfrm>
              <a:off x="1136650" y="2911476"/>
              <a:ext cx="8023293" cy="3657600"/>
            </a:xfrm>
            <a:prstGeom prst="rect">
              <a:avLst/>
            </a:prstGeom>
          </p:spPr>
        </p:pic>
        <p:pic>
          <p:nvPicPr>
            <p:cNvPr id="15" name="Obraz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23" r="65392" b="87122"/>
            <a:stretch/>
          </p:blipFill>
          <p:spPr>
            <a:xfrm>
              <a:off x="1411038" y="3368675"/>
              <a:ext cx="2776670" cy="457200"/>
            </a:xfrm>
            <a:prstGeom prst="rect">
              <a:avLst/>
            </a:prstGeom>
          </p:spPr>
        </p:pic>
        <p:pic>
          <p:nvPicPr>
            <p:cNvPr id="14" name="Obraz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00" r="15801" b="93118"/>
            <a:stretch/>
          </p:blipFill>
          <p:spPr>
            <a:xfrm>
              <a:off x="1348515" y="3292475"/>
              <a:ext cx="304800" cy="502978"/>
            </a:xfrm>
            <a:prstGeom prst="rect">
              <a:avLst/>
            </a:prstGeom>
          </p:spPr>
        </p:pic>
        <p:pic>
          <p:nvPicPr>
            <p:cNvPr id="16" name="Obraz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88" b="87489"/>
            <a:stretch/>
          </p:blipFill>
          <p:spPr>
            <a:xfrm>
              <a:off x="7681482" y="2946400"/>
              <a:ext cx="1027908" cy="914400"/>
            </a:xfrm>
            <a:prstGeom prst="rect">
              <a:avLst/>
            </a:prstGeom>
          </p:spPr>
        </p:pic>
      </p:grpSp>
      <p:sp>
        <p:nvSpPr>
          <p:cNvPr id="3" name="Prostokąt 2"/>
          <p:cNvSpPr/>
          <p:nvPr/>
        </p:nvSpPr>
        <p:spPr>
          <a:xfrm>
            <a:off x="14624050" y="10479126"/>
            <a:ext cx="1524000" cy="312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220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E0226C-EF83-4DCC-9AE2-0FBF3764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2665935" cy="1231106"/>
          </a:xfrm>
        </p:spPr>
        <p:txBody>
          <a:bodyPr/>
          <a:lstStyle/>
          <a:p>
            <a:r>
              <a:rPr lang="pl-PL" sz="4000" b="1" dirty="0" smtClean="0">
                <a:latin typeface="Century Gothic" panose="020B0502020202020204" pitchFamily="34" charset="0"/>
              </a:rPr>
              <a:t>Uzgadnianie przepisów</a:t>
            </a:r>
            <a:br>
              <a:rPr lang="pl-PL" sz="4000" b="1" dirty="0" smtClean="0">
                <a:latin typeface="Century Gothic" panose="020B0502020202020204" pitchFamily="34" charset="0"/>
              </a:rPr>
            </a:br>
            <a:r>
              <a:rPr lang="pl-PL" sz="4000" b="1" dirty="0" smtClean="0">
                <a:latin typeface="Century Gothic" panose="020B0502020202020204" pitchFamily="34" charset="0"/>
              </a:rPr>
              <a:t>kancelaryjnych i archiwalnych</a:t>
            </a:r>
            <a:endParaRPr lang="pl-PL" sz="4000" dirty="0">
              <a:latin typeface="Century Gothic" panose="020B0502020202020204" pitchFamily="34" charset="0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18361462" y="10479126"/>
            <a:ext cx="381635" cy="312265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455"/>
              </a:spcBef>
            </a:pPr>
            <a:r>
              <a:rPr lang="pl-PL" sz="1650" b="1" spc="-5" dirty="0" smtClean="0">
                <a:solidFill>
                  <a:srgbClr val="FFFFFF"/>
                </a:solidFill>
                <a:latin typeface="Open Sans"/>
                <a:cs typeface="Open Sans"/>
              </a:rPr>
              <a:t>15</a:t>
            </a:r>
            <a:endParaRPr sz="1650" dirty="0">
              <a:latin typeface="Open Sans"/>
              <a:cs typeface="Open San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2" t="30722" r="51152" b="53802"/>
          <a:stretch/>
        </p:blipFill>
        <p:spPr>
          <a:xfrm>
            <a:off x="9671050" y="1153955"/>
            <a:ext cx="2070834" cy="138346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6" r="3034" b="68211"/>
          <a:stretch/>
        </p:blipFill>
        <p:spPr>
          <a:xfrm>
            <a:off x="11768695" y="2004020"/>
            <a:ext cx="1779720" cy="533400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11768695" y="2050939"/>
            <a:ext cx="1712355" cy="4864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14624050" y="10479126"/>
            <a:ext cx="1524000" cy="312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" t="11742" r="4188" b="9598"/>
          <a:stretch/>
        </p:blipFill>
        <p:spPr>
          <a:xfrm>
            <a:off x="3194050" y="4892675"/>
            <a:ext cx="13335000" cy="6019800"/>
          </a:xfrm>
          <a:prstGeom prst="rect">
            <a:avLst/>
          </a:prstGeom>
        </p:spPr>
      </p:pic>
      <p:sp>
        <p:nvSpPr>
          <p:cNvPr id="18" name="Tytuł 1">
            <a:extLst>
              <a:ext uri="{FF2B5EF4-FFF2-40B4-BE49-F238E27FC236}">
                <a16:creationId xmlns:a16="http://schemas.microsoft.com/office/drawing/2014/main" xmlns="" id="{16E0226C-EF83-4DCC-9AE2-0FBF37647F21}"/>
              </a:ext>
            </a:extLst>
          </p:cNvPr>
          <p:cNvSpPr txBox="1">
            <a:spLocks/>
          </p:cNvSpPr>
          <p:nvPr/>
        </p:nvSpPr>
        <p:spPr>
          <a:xfrm>
            <a:off x="679450" y="4010504"/>
            <a:ext cx="1859279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0" i="0">
                <a:solidFill>
                  <a:srgbClr val="616669"/>
                </a:solidFill>
                <a:latin typeface="OpenSans-Light"/>
                <a:ea typeface="+mj-ea"/>
                <a:cs typeface="OpenSans-Light"/>
              </a:defRPr>
            </a:lvl1pPr>
          </a:lstStyle>
          <a:p>
            <a:r>
              <a:rPr lang="pl-PL" sz="2600" b="1" kern="0" dirty="0">
                <a:latin typeface="Century Gothic" panose="020B0502020202020204" pitchFamily="34" charset="0"/>
              </a:rPr>
              <a:t>https://</a:t>
            </a:r>
            <a:r>
              <a:rPr lang="pl-PL" sz="2600" b="1" kern="0" dirty="0" smtClean="0">
                <a:latin typeface="Century Gothic" panose="020B0502020202020204" pitchFamily="34" charset="0"/>
              </a:rPr>
              <a:t>archiwa.gov.pl/poznaj/dla-instytucji-i-firm/zarzadzanie-dokumentacja/przepisy-kancelaryjne-i-archiwalne</a:t>
            </a:r>
            <a:r>
              <a:rPr lang="pl-PL" sz="2600" b="1" kern="0" dirty="0">
                <a:latin typeface="Century Gothic" panose="020B0502020202020204" pitchFamily="34" charset="0"/>
              </a:rPr>
              <a:t>/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96" b="63555"/>
          <a:stretch/>
        </p:blipFill>
        <p:spPr>
          <a:xfrm>
            <a:off x="2022641" y="2614044"/>
            <a:ext cx="15296818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4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0" t="80518" r="44879" b="2492"/>
          <a:stretch/>
        </p:blipFill>
        <p:spPr>
          <a:xfrm>
            <a:off x="9490182" y="6975766"/>
            <a:ext cx="9372600" cy="382555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E0226C-EF83-4DCC-9AE2-0FBF3764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2665935" cy="1231106"/>
          </a:xfrm>
        </p:spPr>
        <p:txBody>
          <a:bodyPr/>
          <a:lstStyle/>
          <a:p>
            <a:r>
              <a:rPr lang="pl-PL" sz="4000" b="1" dirty="0" smtClean="0">
                <a:latin typeface="Century Gothic" panose="020B0502020202020204" pitchFamily="34" charset="0"/>
              </a:rPr>
              <a:t>Uzgadnianie przepisów</a:t>
            </a:r>
            <a:br>
              <a:rPr lang="pl-PL" sz="4000" b="1" dirty="0" smtClean="0">
                <a:latin typeface="Century Gothic" panose="020B0502020202020204" pitchFamily="34" charset="0"/>
              </a:rPr>
            </a:br>
            <a:r>
              <a:rPr lang="pl-PL" sz="4000" b="1" dirty="0" smtClean="0">
                <a:latin typeface="Century Gothic" panose="020B0502020202020204" pitchFamily="34" charset="0"/>
              </a:rPr>
              <a:t>kancelaryjnych i archiwalnych</a:t>
            </a:r>
            <a:endParaRPr lang="pl-PL" sz="4000" dirty="0">
              <a:latin typeface="Century Gothic" panose="020B0502020202020204" pitchFamily="34" charset="0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18361462" y="10479126"/>
            <a:ext cx="381635" cy="312265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455"/>
              </a:spcBef>
            </a:pPr>
            <a:r>
              <a:rPr lang="pl-PL" sz="1650" b="1" spc="-5" dirty="0" smtClean="0">
                <a:solidFill>
                  <a:srgbClr val="FFFFFF"/>
                </a:solidFill>
                <a:latin typeface="Open Sans"/>
                <a:cs typeface="Open Sans"/>
              </a:rPr>
              <a:t>16</a:t>
            </a:r>
            <a:endParaRPr sz="1650" dirty="0">
              <a:latin typeface="Open Sans"/>
              <a:cs typeface="Open San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2" t="30722" r="51152" b="53802"/>
          <a:stretch/>
        </p:blipFill>
        <p:spPr>
          <a:xfrm>
            <a:off x="9671050" y="1153955"/>
            <a:ext cx="2070834" cy="138346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6" r="3034" b="68211"/>
          <a:stretch/>
        </p:blipFill>
        <p:spPr>
          <a:xfrm>
            <a:off x="11768695" y="2004020"/>
            <a:ext cx="1779720" cy="533400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11768695" y="2050939"/>
            <a:ext cx="1712355" cy="4864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0" t="46538" r="4565" b="2492"/>
          <a:stretch/>
        </p:blipFill>
        <p:spPr>
          <a:xfrm>
            <a:off x="1136650" y="2911475"/>
            <a:ext cx="10535478" cy="4572000"/>
          </a:xfrm>
          <a:prstGeom prst="rect">
            <a:avLst/>
          </a:prstGeom>
        </p:spPr>
      </p:pic>
      <p:sp>
        <p:nvSpPr>
          <p:cNvPr id="15" name="Strzałka w prawo 14"/>
          <p:cNvSpPr/>
          <p:nvPr/>
        </p:nvSpPr>
        <p:spPr>
          <a:xfrm rot="1375683">
            <a:off x="4857871" y="6798922"/>
            <a:ext cx="4581764" cy="2117216"/>
          </a:xfrm>
          <a:prstGeom prst="rightArrow">
            <a:avLst/>
          </a:prstGeom>
          <a:solidFill>
            <a:srgbClr val="DD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6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E0226C-EF83-4DCC-9AE2-0FBF3764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2665935" cy="1231106"/>
          </a:xfrm>
        </p:spPr>
        <p:txBody>
          <a:bodyPr/>
          <a:lstStyle/>
          <a:p>
            <a:r>
              <a:rPr lang="pl-PL" sz="4000" b="1" dirty="0" smtClean="0">
                <a:latin typeface="Century Gothic" panose="020B0502020202020204" pitchFamily="34" charset="0"/>
              </a:rPr>
              <a:t>Uzgadnianie przepisów</a:t>
            </a:r>
            <a:br>
              <a:rPr lang="pl-PL" sz="4000" b="1" dirty="0" smtClean="0">
                <a:latin typeface="Century Gothic" panose="020B0502020202020204" pitchFamily="34" charset="0"/>
              </a:rPr>
            </a:br>
            <a:r>
              <a:rPr lang="pl-PL" sz="4000" b="1" dirty="0" smtClean="0">
                <a:latin typeface="Century Gothic" panose="020B0502020202020204" pitchFamily="34" charset="0"/>
              </a:rPr>
              <a:t>kancelaryjnych i archiwalnych</a:t>
            </a:r>
            <a:endParaRPr lang="pl-PL" sz="4000" dirty="0">
              <a:latin typeface="Century Gothic" panose="020B0502020202020204" pitchFamily="34" charset="0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18361462" y="10479126"/>
            <a:ext cx="381635" cy="312265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455"/>
              </a:spcBef>
            </a:pPr>
            <a:r>
              <a:rPr lang="pl-PL" sz="1650" b="1" spc="-5" dirty="0" smtClean="0">
                <a:solidFill>
                  <a:srgbClr val="FFFFFF"/>
                </a:solidFill>
                <a:latin typeface="Open Sans"/>
                <a:cs typeface="Open Sans"/>
              </a:rPr>
              <a:t>17</a:t>
            </a:r>
            <a:endParaRPr sz="1650" dirty="0">
              <a:latin typeface="Open Sans"/>
              <a:cs typeface="Open San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2" t="30722" r="51152" b="53802"/>
          <a:stretch/>
        </p:blipFill>
        <p:spPr>
          <a:xfrm>
            <a:off x="9671050" y="1153955"/>
            <a:ext cx="2070834" cy="138346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6" r="3034" b="68211"/>
          <a:stretch/>
        </p:blipFill>
        <p:spPr>
          <a:xfrm>
            <a:off x="11768695" y="2004020"/>
            <a:ext cx="1779720" cy="533400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11768695" y="2050939"/>
            <a:ext cx="1712355" cy="4864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5510" r="4672" b="8126"/>
          <a:stretch/>
        </p:blipFill>
        <p:spPr>
          <a:xfrm>
            <a:off x="1042089" y="6721475"/>
            <a:ext cx="10933323" cy="3371961"/>
          </a:xfrm>
          <a:prstGeom prst="rect">
            <a:avLst/>
          </a:prstGeom>
        </p:spPr>
      </p:pic>
      <p:sp>
        <p:nvSpPr>
          <p:cNvPr id="13" name="Strzałka w prawo 12"/>
          <p:cNvSpPr/>
          <p:nvPr/>
        </p:nvSpPr>
        <p:spPr>
          <a:xfrm rot="20323249">
            <a:off x="4535211" y="4626579"/>
            <a:ext cx="4581764" cy="1814541"/>
          </a:xfrm>
          <a:prstGeom prst="rightArrow">
            <a:avLst/>
          </a:prstGeom>
          <a:solidFill>
            <a:srgbClr val="DD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5510" r="45604" b="26411"/>
          <a:stretch/>
        </p:blipFill>
        <p:spPr>
          <a:xfrm>
            <a:off x="9290050" y="2678483"/>
            <a:ext cx="9753600" cy="427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E0226C-EF83-4DCC-9AE2-0FBF3764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2665935" cy="1231106"/>
          </a:xfrm>
        </p:spPr>
        <p:txBody>
          <a:bodyPr/>
          <a:lstStyle/>
          <a:p>
            <a:r>
              <a:rPr lang="pl-PL" sz="4000" b="1" dirty="0" smtClean="0">
                <a:latin typeface="Century Gothic" panose="020B0502020202020204" pitchFamily="34" charset="0"/>
              </a:rPr>
              <a:t>Uzgadnianie przepisów</a:t>
            </a:r>
            <a:br>
              <a:rPr lang="pl-PL" sz="4000" b="1" dirty="0" smtClean="0">
                <a:latin typeface="Century Gothic" panose="020B0502020202020204" pitchFamily="34" charset="0"/>
              </a:rPr>
            </a:br>
            <a:r>
              <a:rPr lang="pl-PL" sz="4000" b="1" dirty="0" smtClean="0">
                <a:latin typeface="Century Gothic" panose="020B0502020202020204" pitchFamily="34" charset="0"/>
              </a:rPr>
              <a:t>kancelaryjnych i archiwalnych</a:t>
            </a:r>
            <a:endParaRPr lang="pl-PL" sz="4000" dirty="0">
              <a:latin typeface="Century Gothic" panose="020B0502020202020204" pitchFamily="34" charset="0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18361462" y="10479126"/>
            <a:ext cx="381635" cy="312265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455"/>
              </a:spcBef>
            </a:pPr>
            <a:r>
              <a:rPr lang="pl-PL" sz="1650" b="1" spc="-5" dirty="0" smtClean="0">
                <a:solidFill>
                  <a:srgbClr val="FFFFFF"/>
                </a:solidFill>
                <a:latin typeface="Open Sans"/>
                <a:cs typeface="Open Sans"/>
              </a:rPr>
              <a:t>18</a:t>
            </a:r>
            <a:endParaRPr sz="1650" dirty="0">
              <a:latin typeface="Open Sans"/>
              <a:cs typeface="Open San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2" t="30722" r="51152" b="53802"/>
          <a:stretch/>
        </p:blipFill>
        <p:spPr>
          <a:xfrm>
            <a:off x="9671050" y="1153955"/>
            <a:ext cx="2070834" cy="138346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6" r="3034" b="68211"/>
          <a:stretch/>
        </p:blipFill>
        <p:spPr>
          <a:xfrm>
            <a:off x="11768695" y="2004020"/>
            <a:ext cx="1779720" cy="533400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11768695" y="2050939"/>
            <a:ext cx="1712355" cy="4864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28" t="59790" r="4155" b="21807"/>
          <a:stretch/>
        </p:blipFill>
        <p:spPr>
          <a:xfrm>
            <a:off x="10027891" y="2615454"/>
            <a:ext cx="9098806" cy="4077502"/>
          </a:xfrm>
          <a:prstGeom prst="rect">
            <a:avLst/>
          </a:prstGeom>
        </p:spPr>
      </p:pic>
      <p:sp>
        <p:nvSpPr>
          <p:cNvPr id="13" name="Strzałka w prawo 12"/>
          <p:cNvSpPr/>
          <p:nvPr/>
        </p:nvSpPr>
        <p:spPr>
          <a:xfrm rot="18561086">
            <a:off x="9237748" y="6080156"/>
            <a:ext cx="1507735" cy="1277106"/>
          </a:xfrm>
          <a:prstGeom prst="rightArrow">
            <a:avLst/>
          </a:prstGeom>
          <a:solidFill>
            <a:srgbClr val="DD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4" t="59790"/>
          <a:stretch/>
        </p:blipFill>
        <p:spPr>
          <a:xfrm>
            <a:off x="826738" y="7538743"/>
            <a:ext cx="1161623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E0226C-EF83-4DCC-9AE2-0FBF3764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2665935" cy="1231106"/>
          </a:xfrm>
        </p:spPr>
        <p:txBody>
          <a:bodyPr/>
          <a:lstStyle/>
          <a:p>
            <a:r>
              <a:rPr lang="pl-PL" sz="4000" b="1" dirty="0" smtClean="0">
                <a:latin typeface="Century Gothic" panose="020B0502020202020204" pitchFamily="34" charset="0"/>
              </a:rPr>
              <a:t>Uzgadnianie przepisów</a:t>
            </a:r>
            <a:br>
              <a:rPr lang="pl-PL" sz="4000" b="1" dirty="0" smtClean="0">
                <a:latin typeface="Century Gothic" panose="020B0502020202020204" pitchFamily="34" charset="0"/>
              </a:rPr>
            </a:br>
            <a:r>
              <a:rPr lang="pl-PL" sz="4000" b="1" dirty="0" smtClean="0">
                <a:latin typeface="Century Gothic" panose="020B0502020202020204" pitchFamily="34" charset="0"/>
              </a:rPr>
              <a:t>kancelaryjnych i archiwalnych</a:t>
            </a:r>
            <a:endParaRPr lang="pl-PL" sz="4000" dirty="0">
              <a:latin typeface="Century Gothic" panose="020B0502020202020204" pitchFamily="34" charset="0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18361462" y="10479126"/>
            <a:ext cx="381635" cy="312265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455"/>
              </a:spcBef>
            </a:pPr>
            <a:r>
              <a:rPr lang="pl-PL" sz="1650" b="1" spc="-5" dirty="0" smtClean="0">
                <a:solidFill>
                  <a:srgbClr val="FFFFFF"/>
                </a:solidFill>
                <a:latin typeface="Open Sans"/>
                <a:cs typeface="Open Sans"/>
              </a:rPr>
              <a:t>19</a:t>
            </a:r>
            <a:endParaRPr sz="1650" dirty="0">
              <a:latin typeface="Open Sans"/>
              <a:cs typeface="Open San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2" t="30722" r="51152" b="53802"/>
          <a:stretch/>
        </p:blipFill>
        <p:spPr>
          <a:xfrm>
            <a:off x="9671050" y="1153955"/>
            <a:ext cx="2070834" cy="138346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6" r="3034" b="68211"/>
          <a:stretch/>
        </p:blipFill>
        <p:spPr>
          <a:xfrm>
            <a:off x="11768695" y="2004020"/>
            <a:ext cx="1779720" cy="533400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11768695" y="2050939"/>
            <a:ext cx="1712355" cy="4864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2"/>
          <a:stretch/>
        </p:blipFill>
        <p:spPr>
          <a:xfrm>
            <a:off x="2508250" y="2835275"/>
            <a:ext cx="14741713" cy="764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3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5" b="26178"/>
          <a:stretch/>
        </p:blipFill>
        <p:spPr>
          <a:xfrm>
            <a:off x="1361214" y="2601491"/>
            <a:ext cx="17381855" cy="81585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1214" y="1071326"/>
            <a:ext cx="13106800" cy="11195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666875" algn="l"/>
              </a:tabLst>
            </a:pPr>
            <a:r>
              <a:rPr lang="pl-PL" sz="4000" b="1" i="1" dirty="0" smtClean="0">
                <a:latin typeface="Century Gothic" panose="020B0502020202020204" pitchFamily="34" charset="0"/>
              </a:rPr>
              <a:t>Kształtowanie</a:t>
            </a:r>
            <a:br>
              <a:rPr lang="pl-PL" sz="4000" b="1" i="1" dirty="0" smtClean="0">
                <a:latin typeface="Century Gothic" panose="020B0502020202020204" pitchFamily="34" charset="0"/>
              </a:rPr>
            </a:br>
            <a:r>
              <a:rPr lang="pl-PL" sz="3200" b="1" dirty="0" smtClean="0">
                <a:latin typeface="Century Gothic" panose="020B0502020202020204" pitchFamily="34" charset="0"/>
              </a:rPr>
              <a:t>Strona główna</a:t>
            </a:r>
            <a:endParaRPr sz="3200" b="1" spc="-10" dirty="0"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61215" y="2546939"/>
            <a:ext cx="17381855" cy="31750"/>
          </a:xfrm>
          <a:custGeom>
            <a:avLst/>
            <a:gdLst/>
            <a:ahLst/>
            <a:cxnLst/>
            <a:rect l="l" t="t" r="r" b="b"/>
            <a:pathLst>
              <a:path w="17381855" h="31750">
                <a:moveTo>
                  <a:pt x="0" y="31412"/>
                </a:moveTo>
                <a:lnTo>
                  <a:pt x="17381669" y="31412"/>
                </a:lnTo>
                <a:lnTo>
                  <a:pt x="17381669" y="0"/>
                </a:lnTo>
                <a:lnTo>
                  <a:pt x="0" y="0"/>
                </a:lnTo>
                <a:lnTo>
                  <a:pt x="0" y="314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428182" y="356010"/>
            <a:ext cx="314960" cy="311150"/>
          </a:xfrm>
          <a:custGeom>
            <a:avLst/>
            <a:gdLst/>
            <a:ahLst/>
            <a:cxnLst/>
            <a:rect l="l" t="t" r="r" b="b"/>
            <a:pathLst>
              <a:path w="314959" h="311150">
                <a:moveTo>
                  <a:pt x="314702" y="0"/>
                </a:moveTo>
                <a:lnTo>
                  <a:pt x="0" y="0"/>
                </a:lnTo>
                <a:lnTo>
                  <a:pt x="0" y="311016"/>
                </a:lnTo>
                <a:lnTo>
                  <a:pt x="314702" y="311016"/>
                </a:lnTo>
                <a:lnTo>
                  <a:pt x="314702" y="0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445202" y="865785"/>
            <a:ext cx="157480" cy="155575"/>
          </a:xfrm>
          <a:custGeom>
            <a:avLst/>
            <a:gdLst/>
            <a:ahLst/>
            <a:cxnLst/>
            <a:rect l="l" t="t" r="r" b="b"/>
            <a:pathLst>
              <a:path w="157479" h="155575">
                <a:moveTo>
                  <a:pt x="157356" y="0"/>
                </a:moveTo>
                <a:lnTo>
                  <a:pt x="0" y="0"/>
                </a:lnTo>
                <a:lnTo>
                  <a:pt x="0" y="155513"/>
                </a:lnTo>
                <a:lnTo>
                  <a:pt x="157356" y="155513"/>
                </a:lnTo>
                <a:lnTo>
                  <a:pt x="157356" y="0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xmlns="" id="{4E414205-62EB-4D83-B871-2EFF99849714}"/>
              </a:ext>
            </a:extLst>
          </p:cNvPr>
          <p:cNvSpPr/>
          <p:nvPr/>
        </p:nvSpPr>
        <p:spPr>
          <a:xfrm>
            <a:off x="755650" y="1079139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159" y="2979727"/>
            <a:ext cx="5670891" cy="785654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3" name="Prostokąt 12"/>
          <p:cNvSpPr/>
          <p:nvPr/>
        </p:nvSpPr>
        <p:spPr>
          <a:xfrm>
            <a:off x="7004050" y="5578475"/>
            <a:ext cx="2895600" cy="381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 rot="20072766">
            <a:off x="9424233" y="6841304"/>
            <a:ext cx="4581764" cy="2117216"/>
          </a:xfrm>
          <a:prstGeom prst="rightArrow">
            <a:avLst/>
          </a:prstGeom>
          <a:solidFill>
            <a:srgbClr val="DD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" t="17482" r="78467" b="72331"/>
          <a:stretch/>
        </p:blipFill>
        <p:spPr>
          <a:xfrm>
            <a:off x="2111440" y="9083675"/>
            <a:ext cx="2743201" cy="1219201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" t="17482" r="78467" b="72331"/>
          <a:stretch/>
        </p:blipFill>
        <p:spPr>
          <a:xfrm>
            <a:off x="2061397" y="9769473"/>
            <a:ext cx="2743201" cy="1219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E0226C-EF83-4DCC-9AE2-0FBF3764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2665935" cy="1231106"/>
          </a:xfrm>
        </p:spPr>
        <p:txBody>
          <a:bodyPr/>
          <a:lstStyle/>
          <a:p>
            <a:r>
              <a:rPr lang="pl-PL" sz="4000" b="1" dirty="0" smtClean="0">
                <a:latin typeface="Century Gothic" panose="020B0502020202020204" pitchFamily="34" charset="0"/>
              </a:rPr>
              <a:t>Uzgadnianie przepisów</a:t>
            </a:r>
            <a:br>
              <a:rPr lang="pl-PL" sz="4000" b="1" dirty="0" smtClean="0">
                <a:latin typeface="Century Gothic" panose="020B0502020202020204" pitchFamily="34" charset="0"/>
              </a:rPr>
            </a:br>
            <a:r>
              <a:rPr lang="pl-PL" sz="4000" b="1" dirty="0" smtClean="0">
                <a:latin typeface="Century Gothic" panose="020B0502020202020204" pitchFamily="34" charset="0"/>
              </a:rPr>
              <a:t>kancelaryjnych i archiwalnych</a:t>
            </a:r>
            <a:endParaRPr lang="pl-PL" sz="4000" dirty="0">
              <a:latin typeface="Century Gothic" panose="020B0502020202020204" pitchFamily="34" charset="0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18361462" y="10479126"/>
            <a:ext cx="381635" cy="312265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455"/>
              </a:spcBef>
            </a:pPr>
            <a:r>
              <a:rPr lang="pl-PL" sz="1650" b="1" spc="-5" dirty="0" smtClean="0">
                <a:solidFill>
                  <a:srgbClr val="FFFFFF"/>
                </a:solidFill>
                <a:latin typeface="Open Sans"/>
                <a:cs typeface="Open Sans"/>
              </a:rPr>
              <a:t>20</a:t>
            </a:r>
            <a:endParaRPr sz="1650" dirty="0">
              <a:latin typeface="Open Sans"/>
              <a:cs typeface="Open San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2" t="30722" r="51152" b="53802"/>
          <a:stretch/>
        </p:blipFill>
        <p:spPr>
          <a:xfrm>
            <a:off x="9671050" y="1153955"/>
            <a:ext cx="2070834" cy="138346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6" r="3034" b="68211"/>
          <a:stretch/>
        </p:blipFill>
        <p:spPr>
          <a:xfrm>
            <a:off x="11768695" y="2004020"/>
            <a:ext cx="1779720" cy="533400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11768695" y="2050939"/>
            <a:ext cx="1712355" cy="4864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" b="14562"/>
          <a:stretch/>
        </p:blipFill>
        <p:spPr>
          <a:xfrm>
            <a:off x="2203450" y="2755344"/>
            <a:ext cx="15878029" cy="731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2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E0226C-EF83-4DCC-9AE2-0FBF3764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2665935" cy="1231106"/>
          </a:xfrm>
        </p:spPr>
        <p:txBody>
          <a:bodyPr/>
          <a:lstStyle/>
          <a:p>
            <a:r>
              <a:rPr lang="pl-PL" sz="4000" b="1" dirty="0" smtClean="0">
                <a:latin typeface="Century Gothic" panose="020B0502020202020204" pitchFamily="34" charset="0"/>
              </a:rPr>
              <a:t>Uzgadnianie przepisów</a:t>
            </a:r>
            <a:br>
              <a:rPr lang="pl-PL" sz="4000" b="1" dirty="0" smtClean="0">
                <a:latin typeface="Century Gothic" panose="020B0502020202020204" pitchFamily="34" charset="0"/>
              </a:rPr>
            </a:br>
            <a:r>
              <a:rPr lang="pl-PL" sz="4000" b="1" dirty="0" smtClean="0">
                <a:latin typeface="Century Gothic" panose="020B0502020202020204" pitchFamily="34" charset="0"/>
              </a:rPr>
              <a:t>kancelaryjnych i archiwalnych</a:t>
            </a:r>
            <a:endParaRPr lang="pl-PL" sz="4000" dirty="0">
              <a:latin typeface="Century Gothic" panose="020B0502020202020204" pitchFamily="34" charset="0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18361462" y="10479126"/>
            <a:ext cx="381635" cy="312265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455"/>
              </a:spcBef>
            </a:pPr>
            <a:r>
              <a:rPr lang="pl-PL" sz="1650" b="1" spc="-5" dirty="0" smtClean="0">
                <a:solidFill>
                  <a:srgbClr val="FFFFFF"/>
                </a:solidFill>
                <a:latin typeface="Open Sans"/>
                <a:cs typeface="Open Sans"/>
              </a:rPr>
              <a:t>21</a:t>
            </a:r>
            <a:endParaRPr sz="1650" dirty="0">
              <a:latin typeface="Open Sans"/>
              <a:cs typeface="Open San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2" t="30722" r="51152" b="53802"/>
          <a:stretch/>
        </p:blipFill>
        <p:spPr>
          <a:xfrm>
            <a:off x="9671050" y="1153955"/>
            <a:ext cx="2070834" cy="138346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6" r="3034" b="68211"/>
          <a:stretch/>
        </p:blipFill>
        <p:spPr>
          <a:xfrm>
            <a:off x="11768695" y="2004020"/>
            <a:ext cx="1779720" cy="533400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11768695" y="2050939"/>
            <a:ext cx="1712355" cy="4864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450" y="2604303"/>
            <a:ext cx="15594573" cy="647525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3" t="38435" r="12842" b="57370"/>
          <a:stretch/>
        </p:blipFill>
        <p:spPr>
          <a:xfrm>
            <a:off x="10866829" y="8919035"/>
            <a:ext cx="5363171" cy="492754"/>
          </a:xfrm>
          <a:prstGeom prst="rect">
            <a:avLst/>
          </a:prstGeom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xmlns="" id="{16E0226C-EF83-4DCC-9AE2-0FBF37647F21}"/>
              </a:ext>
            </a:extLst>
          </p:cNvPr>
          <p:cNvSpPr txBox="1">
            <a:spLocks/>
          </p:cNvSpPr>
          <p:nvPr/>
        </p:nvSpPr>
        <p:spPr>
          <a:xfrm>
            <a:off x="2661429" y="9773484"/>
            <a:ext cx="1569720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0" i="0">
                <a:solidFill>
                  <a:srgbClr val="616669"/>
                </a:solidFill>
                <a:latin typeface="OpenSans-Light"/>
                <a:ea typeface="+mj-ea"/>
                <a:cs typeface="OpenSans-Light"/>
              </a:defRPr>
            </a:lvl1pPr>
          </a:lstStyle>
          <a:p>
            <a:r>
              <a:rPr lang="pl-PL" sz="2800" dirty="0" smtClean="0"/>
              <a:t>• </a:t>
            </a:r>
            <a:r>
              <a:rPr lang="pl-PL" sz="2800" kern="0" dirty="0" smtClean="0">
                <a:latin typeface="Century Gothic" panose="020B0502020202020204" pitchFamily="34" charset="0"/>
              </a:rPr>
              <a:t>Uczelnie </a:t>
            </a:r>
            <a:r>
              <a:rPr lang="pl-PL" sz="2800" dirty="0" smtClean="0"/>
              <a:t>• </a:t>
            </a:r>
            <a:r>
              <a:rPr lang="pl-PL" sz="2800" kern="0" dirty="0" smtClean="0">
                <a:latin typeface="Century Gothic" panose="020B0502020202020204" pitchFamily="34" charset="0"/>
              </a:rPr>
              <a:t>Szkoły </a:t>
            </a:r>
            <a:r>
              <a:rPr lang="pl-PL" sz="2800" dirty="0"/>
              <a:t>• </a:t>
            </a:r>
            <a:r>
              <a:rPr lang="pl-PL" sz="2800" kern="0" dirty="0" smtClean="0">
                <a:latin typeface="Century Gothic" panose="020B0502020202020204" pitchFamily="34" charset="0"/>
              </a:rPr>
              <a:t>Przedszkola</a:t>
            </a:r>
            <a:r>
              <a:rPr lang="pl-PL" sz="2800" dirty="0"/>
              <a:t> </a:t>
            </a:r>
            <a:r>
              <a:rPr lang="pl-PL" sz="2800" dirty="0" smtClean="0"/>
              <a:t>• </a:t>
            </a:r>
            <a:r>
              <a:rPr lang="pl-PL" sz="2800" kern="0" dirty="0" smtClean="0">
                <a:latin typeface="Century Gothic" panose="020B0502020202020204" pitchFamily="34" charset="0"/>
              </a:rPr>
              <a:t>PINB </a:t>
            </a:r>
            <a:r>
              <a:rPr lang="pl-PL" sz="2800" dirty="0"/>
              <a:t>• </a:t>
            </a:r>
            <a:r>
              <a:rPr lang="pl-PL" sz="2800" kern="0" dirty="0" smtClean="0">
                <a:latin typeface="Century Gothic" panose="020B0502020202020204" pitchFamily="34" charset="0"/>
              </a:rPr>
              <a:t>Biblioteki </a:t>
            </a:r>
            <a:r>
              <a:rPr lang="pl-PL" sz="2800" dirty="0"/>
              <a:t>• </a:t>
            </a:r>
            <a:r>
              <a:rPr lang="pl-PL" sz="2800" kern="0" dirty="0" smtClean="0">
                <a:latin typeface="Century Gothic" panose="020B0502020202020204" pitchFamily="34" charset="0"/>
              </a:rPr>
              <a:t>PIW </a:t>
            </a:r>
            <a:r>
              <a:rPr lang="pl-PL" sz="2800" dirty="0"/>
              <a:t>• </a:t>
            </a:r>
            <a:r>
              <a:rPr lang="pl-PL" sz="2800" kern="0" dirty="0" smtClean="0">
                <a:latin typeface="Century Gothic" panose="020B0502020202020204" pitchFamily="34" charset="0"/>
              </a:rPr>
              <a:t>OPS </a:t>
            </a:r>
            <a:r>
              <a:rPr lang="pl-PL" sz="2800" dirty="0"/>
              <a:t>• </a:t>
            </a:r>
            <a:r>
              <a:rPr lang="pl-PL" sz="2800" kern="0" dirty="0" smtClean="0">
                <a:latin typeface="Century Gothic" panose="020B0502020202020204" pitchFamily="34" charset="0"/>
              </a:rPr>
              <a:t>CPR</a:t>
            </a:r>
            <a:r>
              <a:rPr lang="pl-PL" sz="2800" dirty="0"/>
              <a:t> •</a:t>
            </a:r>
            <a:r>
              <a:rPr lang="pl-PL" sz="2800" kern="0" dirty="0" smtClean="0">
                <a:latin typeface="Century Gothic" panose="020B0502020202020204" pitchFamily="34" charset="0"/>
              </a:rPr>
              <a:t> PUP</a:t>
            </a:r>
            <a:r>
              <a:rPr lang="pl-PL" sz="2800" dirty="0"/>
              <a:t> </a:t>
            </a:r>
            <a:endParaRPr lang="pl-PL" sz="2800" dirty="0" smtClean="0"/>
          </a:p>
          <a:p>
            <a:r>
              <a:rPr lang="pl-PL" sz="2800" dirty="0" smtClean="0"/>
              <a:t>•</a:t>
            </a:r>
            <a:r>
              <a:rPr lang="pl-PL" sz="2800" kern="0" dirty="0" smtClean="0">
                <a:latin typeface="Century Gothic" panose="020B0502020202020204" pitchFamily="34" charset="0"/>
              </a:rPr>
              <a:t> Jednostki prowadzące administracyjną i ekonomiczną obsługę placówek oświatowych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5" r="51027" b="57693"/>
          <a:stretch/>
        </p:blipFill>
        <p:spPr>
          <a:xfrm>
            <a:off x="2432050" y="8919035"/>
            <a:ext cx="8487561" cy="45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E0226C-EF83-4DCC-9AE2-0FBF3764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2665935" cy="1231106"/>
          </a:xfrm>
        </p:spPr>
        <p:txBody>
          <a:bodyPr/>
          <a:lstStyle/>
          <a:p>
            <a:r>
              <a:rPr lang="pl-PL" sz="4000" b="1" dirty="0" smtClean="0">
                <a:latin typeface="Century Gothic" panose="020B0502020202020204" pitchFamily="34" charset="0"/>
              </a:rPr>
              <a:t>Uzgadnianie przepisów</a:t>
            </a:r>
            <a:br>
              <a:rPr lang="pl-PL" sz="4000" b="1" dirty="0" smtClean="0">
                <a:latin typeface="Century Gothic" panose="020B0502020202020204" pitchFamily="34" charset="0"/>
              </a:rPr>
            </a:br>
            <a:r>
              <a:rPr lang="pl-PL" sz="4000" b="1" dirty="0" smtClean="0">
                <a:latin typeface="Century Gothic" panose="020B0502020202020204" pitchFamily="34" charset="0"/>
              </a:rPr>
              <a:t>kancelaryjnych i archiwalnych</a:t>
            </a:r>
            <a:endParaRPr lang="pl-PL" sz="4000" dirty="0">
              <a:latin typeface="Century Gothic" panose="020B0502020202020204" pitchFamily="34" charset="0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18361462" y="10479126"/>
            <a:ext cx="381635" cy="312265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455"/>
              </a:spcBef>
            </a:pPr>
            <a:r>
              <a:rPr lang="pl-PL" sz="1650" b="1" spc="-5" dirty="0" smtClean="0">
                <a:solidFill>
                  <a:srgbClr val="FFFFFF"/>
                </a:solidFill>
                <a:latin typeface="Open Sans"/>
                <a:cs typeface="Open Sans"/>
              </a:rPr>
              <a:t>22</a:t>
            </a:r>
            <a:endParaRPr sz="1650" dirty="0">
              <a:latin typeface="Open Sans"/>
              <a:cs typeface="Open San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2" t="30722" r="51152" b="53802"/>
          <a:stretch/>
        </p:blipFill>
        <p:spPr>
          <a:xfrm>
            <a:off x="9671050" y="1153955"/>
            <a:ext cx="2070834" cy="138346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6" r="3034" b="68211"/>
          <a:stretch/>
        </p:blipFill>
        <p:spPr>
          <a:xfrm>
            <a:off x="11768695" y="2004020"/>
            <a:ext cx="1779720" cy="533400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11768695" y="2050939"/>
            <a:ext cx="1712355" cy="4864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87" r="38047"/>
          <a:stretch/>
        </p:blipFill>
        <p:spPr>
          <a:xfrm>
            <a:off x="2813050" y="5502274"/>
            <a:ext cx="7010400" cy="16764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11" y="7218540"/>
            <a:ext cx="16436258" cy="25908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26"/>
          <a:stretch/>
        </p:blipFill>
        <p:spPr>
          <a:xfrm>
            <a:off x="2700074" y="2806519"/>
            <a:ext cx="16012785" cy="269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51"/>
          <a:stretch/>
        </p:blipFill>
        <p:spPr>
          <a:xfrm>
            <a:off x="2308469" y="6180980"/>
            <a:ext cx="14297605" cy="429814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E0226C-EF83-4DCC-9AE2-0FBF3764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2665935" cy="1231106"/>
          </a:xfrm>
        </p:spPr>
        <p:txBody>
          <a:bodyPr/>
          <a:lstStyle/>
          <a:p>
            <a:r>
              <a:rPr lang="pl-PL" sz="4000" b="1" dirty="0" smtClean="0">
                <a:latin typeface="Century Gothic" panose="020B0502020202020204" pitchFamily="34" charset="0"/>
              </a:rPr>
              <a:t>Ekspertyzy archiwalne</a:t>
            </a:r>
            <a:br>
              <a:rPr lang="pl-PL" sz="4000" b="1" dirty="0" smtClean="0">
                <a:latin typeface="Century Gothic" panose="020B0502020202020204" pitchFamily="34" charset="0"/>
              </a:rPr>
            </a:br>
            <a:r>
              <a:rPr lang="pl-PL" sz="4000" b="1" dirty="0" smtClean="0">
                <a:latin typeface="Century Gothic" panose="020B0502020202020204" pitchFamily="34" charset="0"/>
              </a:rPr>
              <a:t>Opinie</a:t>
            </a:r>
            <a:endParaRPr lang="pl-PL" sz="4000" dirty="0">
              <a:latin typeface="Century Gothic" panose="020B0502020202020204" pitchFamily="34" charset="0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18361462" y="10479126"/>
            <a:ext cx="381635" cy="312265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455"/>
              </a:spcBef>
            </a:pPr>
            <a:r>
              <a:rPr lang="pl-PL" sz="1650" b="1" spc="-5" dirty="0" smtClean="0">
                <a:solidFill>
                  <a:srgbClr val="FFFFFF"/>
                </a:solidFill>
                <a:latin typeface="Open Sans"/>
                <a:cs typeface="Open Sans"/>
              </a:rPr>
              <a:t>23</a:t>
            </a:r>
            <a:endParaRPr sz="1650" dirty="0">
              <a:latin typeface="Open Sans"/>
              <a:cs typeface="Open San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2" t="30722" r="51152" b="53802"/>
          <a:stretch/>
        </p:blipFill>
        <p:spPr>
          <a:xfrm>
            <a:off x="9671050" y="1153955"/>
            <a:ext cx="2070834" cy="138346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6" b="65179"/>
          <a:stretch/>
        </p:blipFill>
        <p:spPr>
          <a:xfrm>
            <a:off x="2279650" y="2649275"/>
            <a:ext cx="14297605" cy="3833289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t="39072" r="64734" b="52031"/>
          <a:stretch/>
        </p:blipFill>
        <p:spPr>
          <a:xfrm>
            <a:off x="13252450" y="2138713"/>
            <a:ext cx="607033" cy="310933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1768695" y="2050939"/>
            <a:ext cx="2169555" cy="4864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t="52329" r="15506" b="35835"/>
          <a:stretch/>
        </p:blipFill>
        <p:spPr>
          <a:xfrm>
            <a:off x="11864471" y="2095249"/>
            <a:ext cx="1371600" cy="413642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33" t="17443" r="9635" b="74602"/>
          <a:stretch/>
        </p:blipFill>
        <p:spPr>
          <a:xfrm>
            <a:off x="13252450" y="2115415"/>
            <a:ext cx="134577" cy="27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9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t="67592" r="22011" b="17763"/>
          <a:stretch/>
        </p:blipFill>
        <p:spPr>
          <a:xfrm>
            <a:off x="11804650" y="2021073"/>
            <a:ext cx="1371600" cy="51181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E0226C-EF83-4DCC-9AE2-0FBF3764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2665935" cy="1231106"/>
          </a:xfrm>
        </p:spPr>
        <p:txBody>
          <a:bodyPr/>
          <a:lstStyle/>
          <a:p>
            <a:r>
              <a:rPr lang="pl-PL" sz="4000" b="1" dirty="0" smtClean="0">
                <a:latin typeface="Century Gothic" panose="020B0502020202020204" pitchFamily="34" charset="0"/>
              </a:rPr>
              <a:t>Brakowanie </a:t>
            </a:r>
            <a:br>
              <a:rPr lang="pl-PL" sz="4000" b="1" dirty="0" smtClean="0">
                <a:latin typeface="Century Gothic" panose="020B0502020202020204" pitchFamily="34" charset="0"/>
              </a:rPr>
            </a:br>
            <a:r>
              <a:rPr lang="pl-PL" sz="4000" b="1" dirty="0" smtClean="0">
                <a:latin typeface="Century Gothic" panose="020B0502020202020204" pitchFamily="34" charset="0"/>
              </a:rPr>
              <a:t>dokumentacji</a:t>
            </a:r>
            <a:endParaRPr lang="pl-PL" sz="4000" dirty="0">
              <a:latin typeface="Century Gothic" panose="020B0502020202020204" pitchFamily="34" charset="0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18361462" y="10479126"/>
            <a:ext cx="381635" cy="312265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455"/>
              </a:spcBef>
            </a:pPr>
            <a:r>
              <a:rPr lang="pl-PL" sz="1650" b="1" spc="-5" dirty="0" smtClean="0">
                <a:solidFill>
                  <a:srgbClr val="FFFFFF"/>
                </a:solidFill>
                <a:latin typeface="Open Sans"/>
                <a:cs typeface="Open Sans"/>
              </a:rPr>
              <a:t>24</a:t>
            </a:r>
            <a:endParaRPr sz="1650" dirty="0">
              <a:latin typeface="Open Sans"/>
              <a:cs typeface="Open San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2" t="30722" r="51152" b="53802"/>
          <a:stretch/>
        </p:blipFill>
        <p:spPr>
          <a:xfrm>
            <a:off x="9671050" y="1153955"/>
            <a:ext cx="2070834" cy="1383465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11768695" y="2050939"/>
            <a:ext cx="1102755" cy="4864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1974850" y="2682875"/>
            <a:ext cx="15163800" cy="7185174"/>
            <a:chOff x="1060450" y="6586619"/>
            <a:chExt cx="9111382" cy="4173456"/>
          </a:xfrm>
        </p:grpSpPr>
        <p:pic>
          <p:nvPicPr>
            <p:cNvPr id="7" name="Obraz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821"/>
            <a:stretch/>
          </p:blipFill>
          <p:spPr>
            <a:xfrm>
              <a:off x="1060450" y="6586619"/>
              <a:ext cx="9111382" cy="4173456"/>
            </a:xfrm>
            <a:prstGeom prst="rect">
              <a:avLst/>
            </a:prstGeom>
          </p:spPr>
        </p:pic>
        <p:pic>
          <p:nvPicPr>
            <p:cNvPr id="18" name="Obraz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6" t="42667" r="5496" b="52660"/>
            <a:stretch/>
          </p:blipFill>
          <p:spPr>
            <a:xfrm>
              <a:off x="1898650" y="10057530"/>
              <a:ext cx="7924800" cy="381000"/>
            </a:xfrm>
            <a:prstGeom prst="rect">
              <a:avLst/>
            </a:prstGeom>
          </p:spPr>
        </p:pic>
        <p:pic>
          <p:nvPicPr>
            <p:cNvPr id="17" name="Obraz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57" t="38568" r="10234" b="55764"/>
            <a:stretch/>
          </p:blipFill>
          <p:spPr>
            <a:xfrm>
              <a:off x="1746250" y="10016935"/>
              <a:ext cx="228600" cy="462191"/>
            </a:xfrm>
            <a:prstGeom prst="rect">
              <a:avLst/>
            </a:prstGeom>
          </p:spPr>
        </p:pic>
        <p:pic>
          <p:nvPicPr>
            <p:cNvPr id="19" name="Obraz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57" t="42378" r="9397" b="53884"/>
            <a:stretch/>
          </p:blipFill>
          <p:spPr>
            <a:xfrm>
              <a:off x="8985250" y="9820224"/>
              <a:ext cx="381000" cy="381000"/>
            </a:xfrm>
            <a:prstGeom prst="rect">
              <a:avLst/>
            </a:prstGeom>
          </p:spPr>
        </p:pic>
        <p:pic>
          <p:nvPicPr>
            <p:cNvPr id="21" name="Obraz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442" r="48985" b="27214"/>
            <a:stretch/>
          </p:blipFill>
          <p:spPr>
            <a:xfrm>
              <a:off x="5089071" y="8673347"/>
              <a:ext cx="4648200" cy="762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52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E0226C-EF83-4DCC-9AE2-0FBF3764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2665935" cy="615553"/>
          </a:xfrm>
        </p:spPr>
        <p:txBody>
          <a:bodyPr/>
          <a:lstStyle/>
          <a:p>
            <a:r>
              <a:rPr lang="pl-PL" sz="4000" b="1" dirty="0" smtClean="0">
                <a:latin typeface="Century Gothic" panose="020B0502020202020204" pitchFamily="34" charset="0"/>
              </a:rPr>
              <a:t>Druki i formularze</a:t>
            </a:r>
            <a:endParaRPr lang="pl-PL" sz="4000" dirty="0">
              <a:latin typeface="Century Gothic" panose="020B0502020202020204" pitchFamily="34" charset="0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18361462" y="10479126"/>
            <a:ext cx="381635" cy="312265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455"/>
              </a:spcBef>
            </a:pPr>
            <a:r>
              <a:rPr lang="pl-PL" sz="1650" b="1" spc="-5" dirty="0" smtClean="0">
                <a:solidFill>
                  <a:srgbClr val="FFFFFF"/>
                </a:solidFill>
                <a:latin typeface="Open Sans"/>
                <a:cs typeface="Open Sans"/>
              </a:rPr>
              <a:t>25</a:t>
            </a:r>
            <a:endParaRPr sz="1650" dirty="0">
              <a:latin typeface="Open Sans"/>
              <a:cs typeface="Open San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2" t="30722" r="51152" b="53802"/>
          <a:stretch/>
        </p:blipFill>
        <p:spPr>
          <a:xfrm>
            <a:off x="9671050" y="1153955"/>
            <a:ext cx="2070834" cy="138346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044" y="3432447"/>
            <a:ext cx="7899418" cy="69655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/>
          <a:stretch/>
        </p:blipFill>
        <p:spPr>
          <a:xfrm>
            <a:off x="1348515" y="3063875"/>
            <a:ext cx="8322535" cy="734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E0226C-EF83-4DCC-9AE2-0FBF3764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2665935" cy="1231106"/>
          </a:xfrm>
        </p:spPr>
        <p:txBody>
          <a:bodyPr/>
          <a:lstStyle/>
          <a:p>
            <a:r>
              <a:rPr lang="pl-PL" sz="4000" b="1" dirty="0"/>
              <a:t>Przekazywanie 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materiałów </a:t>
            </a:r>
            <a:r>
              <a:rPr lang="pl-PL" sz="4000" b="1" dirty="0"/>
              <a:t>archiwalnych</a:t>
            </a:r>
          </a:p>
        </p:txBody>
      </p:sp>
      <p:sp>
        <p:nvSpPr>
          <p:cNvPr id="5" name="object 2"/>
          <p:cNvSpPr txBox="1"/>
          <p:nvPr/>
        </p:nvSpPr>
        <p:spPr>
          <a:xfrm>
            <a:off x="18361462" y="10479126"/>
            <a:ext cx="381635" cy="312265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455"/>
              </a:spcBef>
            </a:pPr>
            <a:r>
              <a:rPr lang="pl-PL" sz="1650" b="1" spc="-5" dirty="0" smtClean="0">
                <a:solidFill>
                  <a:srgbClr val="FFFFFF"/>
                </a:solidFill>
                <a:latin typeface="Open Sans"/>
                <a:cs typeface="Open Sans"/>
              </a:rPr>
              <a:t>26</a:t>
            </a:r>
            <a:endParaRPr sz="1650" dirty="0">
              <a:latin typeface="Open Sans"/>
              <a:cs typeface="Open San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2" t="30722" r="51152" b="53802"/>
          <a:stretch/>
        </p:blipFill>
        <p:spPr>
          <a:xfrm>
            <a:off x="9671050" y="1153955"/>
            <a:ext cx="2070834" cy="138346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3222" y="1997075"/>
            <a:ext cx="2197223" cy="1143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9" b="16865"/>
          <a:stretch/>
        </p:blipFill>
        <p:spPr>
          <a:xfrm>
            <a:off x="1212850" y="2711779"/>
            <a:ext cx="7886700" cy="388619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34"/>
          <a:stretch/>
        </p:blipFill>
        <p:spPr>
          <a:xfrm>
            <a:off x="11271250" y="8169275"/>
            <a:ext cx="7848600" cy="199959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28"/>
          <a:stretch/>
        </p:blipFill>
        <p:spPr>
          <a:xfrm>
            <a:off x="1191260" y="7102475"/>
            <a:ext cx="7820025" cy="139349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31"/>
          <a:stretch/>
        </p:blipFill>
        <p:spPr>
          <a:xfrm>
            <a:off x="11118850" y="4006679"/>
            <a:ext cx="7810500" cy="1858367"/>
          </a:xfrm>
          <a:prstGeom prst="rect">
            <a:avLst/>
          </a:prstGeom>
        </p:spPr>
      </p:pic>
      <p:sp>
        <p:nvSpPr>
          <p:cNvPr id="15" name="Strzałka w prawo 14"/>
          <p:cNvSpPr/>
          <p:nvPr/>
        </p:nvSpPr>
        <p:spPr>
          <a:xfrm>
            <a:off x="9268802" y="4433868"/>
            <a:ext cx="1607136" cy="751483"/>
          </a:xfrm>
          <a:prstGeom prst="rightArrow">
            <a:avLst/>
          </a:prstGeom>
          <a:solidFill>
            <a:srgbClr val="DD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 w prawo 15"/>
          <p:cNvSpPr/>
          <p:nvPr/>
        </p:nvSpPr>
        <p:spPr>
          <a:xfrm>
            <a:off x="9169791" y="8401621"/>
            <a:ext cx="1607136" cy="751483"/>
          </a:xfrm>
          <a:prstGeom prst="rightArrow">
            <a:avLst/>
          </a:prstGeom>
          <a:solidFill>
            <a:srgbClr val="DD33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58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E0226C-EF83-4DCC-9AE2-0FBF3764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2665935" cy="1231106"/>
          </a:xfrm>
        </p:spPr>
        <p:txBody>
          <a:bodyPr/>
          <a:lstStyle/>
          <a:p>
            <a:r>
              <a:rPr lang="pl-PL" sz="4000" b="1" dirty="0"/>
              <a:t>Przekazywanie 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materiałów </a:t>
            </a:r>
            <a:r>
              <a:rPr lang="pl-PL" sz="4000" b="1" dirty="0"/>
              <a:t>archiwalnych</a:t>
            </a:r>
          </a:p>
        </p:txBody>
      </p:sp>
      <p:sp>
        <p:nvSpPr>
          <p:cNvPr id="5" name="object 2"/>
          <p:cNvSpPr txBox="1"/>
          <p:nvPr/>
        </p:nvSpPr>
        <p:spPr>
          <a:xfrm>
            <a:off x="18361462" y="10479126"/>
            <a:ext cx="381635" cy="312265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455"/>
              </a:spcBef>
            </a:pPr>
            <a:r>
              <a:rPr lang="pl-PL" sz="1650" b="1" spc="-5" dirty="0" smtClean="0">
                <a:solidFill>
                  <a:srgbClr val="FFFFFF"/>
                </a:solidFill>
                <a:latin typeface="Open Sans"/>
                <a:cs typeface="Open Sans"/>
              </a:rPr>
              <a:t>27</a:t>
            </a:r>
            <a:endParaRPr sz="1650" dirty="0">
              <a:latin typeface="Open Sans"/>
              <a:cs typeface="Open San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2" t="30722" r="51152" b="53802"/>
          <a:stretch/>
        </p:blipFill>
        <p:spPr>
          <a:xfrm>
            <a:off x="9671050" y="1153955"/>
            <a:ext cx="2070834" cy="138346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3222" y="1997075"/>
            <a:ext cx="2197223" cy="1143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50" y="3241711"/>
            <a:ext cx="10896600" cy="690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18361462" y="10479126"/>
            <a:ext cx="381635" cy="312265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455"/>
              </a:spcBef>
            </a:pPr>
            <a:r>
              <a:rPr lang="pl-PL" sz="1650" b="1" spc="-5" dirty="0" smtClean="0">
                <a:solidFill>
                  <a:srgbClr val="FFFFFF"/>
                </a:solidFill>
                <a:latin typeface="Open Sans"/>
                <a:cs typeface="Open Sans"/>
              </a:rPr>
              <a:t>28</a:t>
            </a:r>
            <a:endParaRPr sz="1650" dirty="0">
              <a:latin typeface="Open Sans"/>
              <a:cs typeface="Open Sans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/>
          <a:stretch/>
        </p:blipFill>
        <p:spPr>
          <a:xfrm>
            <a:off x="1441450" y="2835276"/>
            <a:ext cx="3884443" cy="54102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" b="46459"/>
          <a:stretch/>
        </p:blipFill>
        <p:spPr>
          <a:xfrm>
            <a:off x="5348851" y="2662144"/>
            <a:ext cx="14036523" cy="5583332"/>
          </a:xfrm>
          <a:prstGeom prst="rect">
            <a:avLst/>
          </a:prstGeom>
        </p:spPr>
      </p:pic>
      <p:sp>
        <p:nvSpPr>
          <p:cNvPr id="17" name="Tytuł 1">
            <a:extLst>
              <a:ext uri="{FF2B5EF4-FFF2-40B4-BE49-F238E27FC236}">
                <a16:creationId xmlns:a16="http://schemas.microsoft.com/office/drawing/2014/main" xmlns="" id="{16E0226C-EF83-4DCC-9AE2-0FBF3764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2665935" cy="1231106"/>
          </a:xfrm>
        </p:spPr>
        <p:txBody>
          <a:bodyPr/>
          <a:lstStyle/>
          <a:p>
            <a:r>
              <a:rPr lang="pl-PL" sz="4000" b="1" dirty="0" smtClean="0">
                <a:latin typeface="Century Gothic" panose="020B0502020202020204" pitchFamily="34" charset="0"/>
              </a:rPr>
              <a:t>Niepaństwowy ewidencjonowany </a:t>
            </a:r>
            <a:br>
              <a:rPr lang="pl-PL" sz="4000" b="1" dirty="0" smtClean="0">
                <a:latin typeface="Century Gothic" panose="020B0502020202020204" pitchFamily="34" charset="0"/>
              </a:rPr>
            </a:br>
            <a:r>
              <a:rPr lang="pl-PL" sz="4000" b="1" dirty="0" smtClean="0">
                <a:latin typeface="Century Gothic" panose="020B0502020202020204" pitchFamily="34" charset="0"/>
              </a:rPr>
              <a:t>zasób archiwalny</a:t>
            </a:r>
            <a:endParaRPr lang="pl-PL" sz="4000" dirty="0">
              <a:latin typeface="Century Gothic" panose="020B0502020202020204" pitchFamily="34" charset="0"/>
            </a:endParaRPr>
          </a:p>
        </p:txBody>
      </p:sp>
      <p:grpSp>
        <p:nvGrpSpPr>
          <p:cNvPr id="18" name="Grupa 17"/>
          <p:cNvGrpSpPr/>
          <p:nvPr/>
        </p:nvGrpSpPr>
        <p:grpSpPr>
          <a:xfrm>
            <a:off x="10128250" y="1160696"/>
            <a:ext cx="2070834" cy="1383465"/>
            <a:chOff x="9671050" y="1153955"/>
            <a:chExt cx="2070834" cy="1383465"/>
          </a:xfrm>
        </p:grpSpPr>
        <p:pic>
          <p:nvPicPr>
            <p:cNvPr id="19" name="Obraz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02" t="30722" r="51152" b="53802"/>
            <a:stretch/>
          </p:blipFill>
          <p:spPr>
            <a:xfrm>
              <a:off x="9671050" y="1153955"/>
              <a:ext cx="2070834" cy="1383465"/>
            </a:xfrm>
            <a:prstGeom prst="rect">
              <a:avLst/>
            </a:prstGeom>
          </p:spPr>
        </p:pic>
        <p:pic>
          <p:nvPicPr>
            <p:cNvPr id="20" name="Obraz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1050" y="1770279"/>
              <a:ext cx="1914286" cy="742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851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40"/>
          <a:stretch/>
        </p:blipFill>
        <p:spPr>
          <a:xfrm>
            <a:off x="5655258" y="2682875"/>
            <a:ext cx="14378992" cy="5170414"/>
          </a:xfrm>
          <a:prstGeom prst="rect">
            <a:avLst/>
          </a:prstGeom>
        </p:spPr>
      </p:pic>
      <p:sp>
        <p:nvSpPr>
          <p:cNvPr id="5" name="object 2"/>
          <p:cNvSpPr txBox="1"/>
          <p:nvPr/>
        </p:nvSpPr>
        <p:spPr>
          <a:xfrm>
            <a:off x="18361462" y="10479126"/>
            <a:ext cx="381635" cy="312265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455"/>
              </a:spcBef>
            </a:pPr>
            <a:r>
              <a:rPr lang="pl-PL" sz="1650" b="1" spc="-5" dirty="0" smtClean="0">
                <a:solidFill>
                  <a:srgbClr val="FFFFFF"/>
                </a:solidFill>
                <a:latin typeface="Open Sans"/>
                <a:cs typeface="Open Sans"/>
              </a:rPr>
              <a:t>29</a:t>
            </a:r>
            <a:endParaRPr sz="1650" dirty="0">
              <a:latin typeface="Open Sans"/>
              <a:cs typeface="Open Sans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/>
          <a:stretch/>
        </p:blipFill>
        <p:spPr>
          <a:xfrm>
            <a:off x="1441450" y="2835275"/>
            <a:ext cx="4419600" cy="6155559"/>
          </a:xfrm>
          <a:prstGeom prst="rect">
            <a:avLst/>
          </a:prstGeom>
        </p:spPr>
      </p:pic>
      <p:sp>
        <p:nvSpPr>
          <p:cNvPr id="17" name="Tytuł 1">
            <a:extLst>
              <a:ext uri="{FF2B5EF4-FFF2-40B4-BE49-F238E27FC236}">
                <a16:creationId xmlns:a16="http://schemas.microsoft.com/office/drawing/2014/main" xmlns="" id="{16E0226C-EF83-4DCC-9AE2-0FBF3764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2665935" cy="1231106"/>
          </a:xfrm>
        </p:spPr>
        <p:txBody>
          <a:bodyPr/>
          <a:lstStyle/>
          <a:p>
            <a:r>
              <a:rPr lang="pl-PL" sz="4000" b="1" dirty="0" smtClean="0">
                <a:latin typeface="Century Gothic" panose="020B0502020202020204" pitchFamily="34" charset="0"/>
              </a:rPr>
              <a:t>Niepaństwowy ewidencjonowany </a:t>
            </a:r>
            <a:br>
              <a:rPr lang="pl-PL" sz="4000" b="1" dirty="0" smtClean="0">
                <a:latin typeface="Century Gothic" panose="020B0502020202020204" pitchFamily="34" charset="0"/>
              </a:rPr>
            </a:br>
            <a:r>
              <a:rPr lang="pl-PL" sz="4000" b="1" dirty="0" smtClean="0">
                <a:latin typeface="Century Gothic" panose="020B0502020202020204" pitchFamily="34" charset="0"/>
              </a:rPr>
              <a:t>zasób archiwalny</a:t>
            </a:r>
            <a:endParaRPr lang="pl-PL" sz="4000" dirty="0">
              <a:latin typeface="Century Gothic" panose="020B0502020202020204" pitchFamily="34" charset="0"/>
            </a:endParaRPr>
          </a:p>
        </p:txBody>
      </p:sp>
      <p:grpSp>
        <p:nvGrpSpPr>
          <p:cNvPr id="18" name="Grupa 17"/>
          <p:cNvGrpSpPr/>
          <p:nvPr/>
        </p:nvGrpSpPr>
        <p:grpSpPr>
          <a:xfrm>
            <a:off x="10128250" y="1160696"/>
            <a:ext cx="2070834" cy="1383465"/>
            <a:chOff x="9671050" y="1153955"/>
            <a:chExt cx="2070834" cy="1383465"/>
          </a:xfrm>
        </p:grpSpPr>
        <p:pic>
          <p:nvPicPr>
            <p:cNvPr id="19" name="Obraz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02" t="30722" r="51152" b="53802"/>
            <a:stretch/>
          </p:blipFill>
          <p:spPr>
            <a:xfrm>
              <a:off x="9671050" y="1153955"/>
              <a:ext cx="2070834" cy="1383465"/>
            </a:xfrm>
            <a:prstGeom prst="rect">
              <a:avLst/>
            </a:prstGeom>
          </p:spPr>
        </p:pic>
        <p:pic>
          <p:nvPicPr>
            <p:cNvPr id="20" name="Obraz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1050" y="1770279"/>
              <a:ext cx="1914286" cy="742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415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2" t="30722" r="51152" b="53802"/>
          <a:stretch/>
        </p:blipFill>
        <p:spPr>
          <a:xfrm>
            <a:off x="1334599" y="2694739"/>
            <a:ext cx="5018627" cy="3352801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8361462" y="10479126"/>
            <a:ext cx="381635" cy="377190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455"/>
              </a:spcBef>
            </a:pPr>
            <a:r>
              <a:rPr sz="1650" b="1" spc="-5" dirty="0">
                <a:solidFill>
                  <a:srgbClr val="FFFFFF"/>
                </a:solidFill>
                <a:latin typeface="Open Sans"/>
                <a:cs typeface="Open Sans"/>
              </a:rPr>
              <a:t>3</a:t>
            </a:r>
            <a:endParaRPr sz="1650" dirty="0">
              <a:latin typeface="Open Sans"/>
              <a:cs typeface="Open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1002" y="1082675"/>
            <a:ext cx="12411065" cy="11195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666875" algn="l"/>
              </a:tabLst>
            </a:pPr>
            <a:r>
              <a:rPr lang="pl-PL" sz="4000" b="1" i="1" dirty="0" smtClean="0">
                <a:latin typeface="Century Gothic" panose="020B0502020202020204" pitchFamily="34" charset="0"/>
              </a:rPr>
              <a:t>Kształtowanie</a:t>
            </a:r>
            <a:r>
              <a:rPr lang="pl-PL" sz="4000" b="1" dirty="0" smtClean="0">
                <a:latin typeface="Century Gothic" panose="020B0502020202020204" pitchFamily="34" charset="0"/>
              </a:rPr>
              <a:t/>
            </a:r>
            <a:br>
              <a:rPr lang="pl-PL" sz="4000" b="1" dirty="0" smtClean="0">
                <a:latin typeface="Century Gothic" panose="020B0502020202020204" pitchFamily="34" charset="0"/>
              </a:rPr>
            </a:br>
            <a:r>
              <a:rPr lang="pl-PL" sz="3200" b="1" dirty="0" smtClean="0">
                <a:latin typeface="Century Gothic" panose="020B0502020202020204" pitchFamily="34" charset="0"/>
              </a:rPr>
              <a:t>Państwowe i samorządowe jednostki</a:t>
            </a:r>
            <a:endParaRPr sz="4000" b="1" spc="-10" dirty="0">
              <a:latin typeface="Century Gothic" panose="020B0502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76" y="2694739"/>
            <a:ext cx="4448057" cy="846928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050" y="8248299"/>
            <a:ext cx="5013469" cy="2608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E0226C-EF83-4DCC-9AE2-0FBF3764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2665935" cy="1231106"/>
          </a:xfrm>
        </p:spPr>
        <p:txBody>
          <a:bodyPr/>
          <a:lstStyle/>
          <a:p>
            <a:r>
              <a:rPr lang="pl-PL" sz="4000" b="1" dirty="0" smtClean="0">
                <a:latin typeface="Century Gothic" panose="020B0502020202020204" pitchFamily="34" charset="0"/>
              </a:rPr>
              <a:t>Niepaństwowy ewidencjonowany </a:t>
            </a:r>
            <a:br>
              <a:rPr lang="pl-PL" sz="4000" b="1" dirty="0" smtClean="0">
                <a:latin typeface="Century Gothic" panose="020B0502020202020204" pitchFamily="34" charset="0"/>
              </a:rPr>
            </a:br>
            <a:r>
              <a:rPr lang="pl-PL" sz="4000" b="1" dirty="0" smtClean="0">
                <a:latin typeface="Century Gothic" panose="020B0502020202020204" pitchFamily="34" charset="0"/>
              </a:rPr>
              <a:t>zasób archiwalny</a:t>
            </a:r>
            <a:endParaRPr lang="pl-PL" sz="4000" dirty="0">
              <a:latin typeface="Century Gothic" panose="020B0502020202020204" pitchFamily="34" charset="0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18361462" y="10479126"/>
            <a:ext cx="381635" cy="312265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455"/>
              </a:spcBef>
            </a:pPr>
            <a:r>
              <a:rPr lang="pl-PL" sz="1650" b="1" spc="-5" dirty="0" smtClean="0">
                <a:solidFill>
                  <a:srgbClr val="FFFFFF"/>
                </a:solidFill>
                <a:latin typeface="Open Sans"/>
                <a:cs typeface="Open Sans"/>
              </a:rPr>
              <a:t>30</a:t>
            </a:r>
            <a:endParaRPr sz="1650" dirty="0">
              <a:latin typeface="Open Sans"/>
              <a:cs typeface="Open Sans"/>
            </a:endParaRPr>
          </a:p>
        </p:txBody>
      </p:sp>
      <p:grpSp>
        <p:nvGrpSpPr>
          <p:cNvPr id="13" name="Grupa 12"/>
          <p:cNvGrpSpPr/>
          <p:nvPr/>
        </p:nvGrpSpPr>
        <p:grpSpPr>
          <a:xfrm>
            <a:off x="10128250" y="1160696"/>
            <a:ext cx="2070834" cy="1383465"/>
            <a:chOff x="9671050" y="1153955"/>
            <a:chExt cx="2070834" cy="1383465"/>
          </a:xfrm>
        </p:grpSpPr>
        <p:pic>
          <p:nvPicPr>
            <p:cNvPr id="15" name="Obraz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02" t="30722" r="51152" b="53802"/>
            <a:stretch/>
          </p:blipFill>
          <p:spPr>
            <a:xfrm>
              <a:off x="9671050" y="1153955"/>
              <a:ext cx="2070834" cy="1383465"/>
            </a:xfrm>
            <a:prstGeom prst="rect">
              <a:avLst/>
            </a:prstGeom>
          </p:spPr>
        </p:pic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1050" y="1770279"/>
              <a:ext cx="1914286" cy="742857"/>
            </a:xfrm>
            <a:prstGeom prst="rect">
              <a:avLst/>
            </a:prstGeom>
          </p:spPr>
        </p:pic>
      </p:grpSp>
      <p:grpSp>
        <p:nvGrpSpPr>
          <p:cNvPr id="7" name="Grupa 6"/>
          <p:cNvGrpSpPr/>
          <p:nvPr/>
        </p:nvGrpSpPr>
        <p:grpSpPr>
          <a:xfrm>
            <a:off x="1670050" y="2835275"/>
            <a:ext cx="16078200" cy="6172200"/>
            <a:chOff x="628185" y="2717747"/>
            <a:chExt cx="9576265" cy="3775128"/>
          </a:xfrm>
        </p:grpSpPr>
        <p:pic>
          <p:nvPicPr>
            <p:cNvPr id="3" name="Obraz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3" b="70840"/>
            <a:stretch/>
          </p:blipFill>
          <p:spPr>
            <a:xfrm>
              <a:off x="628185" y="2717747"/>
              <a:ext cx="9576265" cy="3775128"/>
            </a:xfrm>
            <a:prstGeom prst="rect">
              <a:avLst/>
            </a:prstGeom>
          </p:spPr>
        </p:pic>
        <p:pic>
          <p:nvPicPr>
            <p:cNvPr id="18" name="Obraz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32" t="3295" r="23335" b="93102"/>
            <a:stretch/>
          </p:blipFill>
          <p:spPr>
            <a:xfrm>
              <a:off x="1506009" y="3439727"/>
              <a:ext cx="319209" cy="481321"/>
            </a:xfrm>
            <a:prstGeom prst="rect">
              <a:avLst/>
            </a:prstGeom>
          </p:spPr>
        </p:pic>
        <p:pic>
          <p:nvPicPr>
            <p:cNvPr id="19" name="Obraz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t="6299" r="29167" b="90697"/>
            <a:stretch/>
          </p:blipFill>
          <p:spPr>
            <a:xfrm>
              <a:off x="1745416" y="3439727"/>
              <a:ext cx="5985166" cy="401099"/>
            </a:xfrm>
            <a:prstGeom prst="rect">
              <a:avLst/>
            </a:prstGeom>
          </p:spPr>
        </p:pic>
        <p:pic>
          <p:nvPicPr>
            <p:cNvPr id="20" name="Obraz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32" t="5697" r="22501" b="91901"/>
            <a:stretch/>
          </p:blipFill>
          <p:spPr>
            <a:xfrm>
              <a:off x="7690680" y="3118847"/>
              <a:ext cx="399011" cy="3208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579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E0226C-EF83-4DCC-9AE2-0FBF3764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2665935" cy="1231106"/>
          </a:xfrm>
        </p:spPr>
        <p:txBody>
          <a:bodyPr/>
          <a:lstStyle/>
          <a:p>
            <a:r>
              <a:rPr lang="pl-PL" sz="4000" b="1" dirty="0" smtClean="0">
                <a:latin typeface="Century Gothic" panose="020B0502020202020204" pitchFamily="34" charset="0"/>
              </a:rPr>
              <a:t>Niepaństwowy ewidencjonowany </a:t>
            </a:r>
            <a:br>
              <a:rPr lang="pl-PL" sz="4000" b="1" dirty="0" smtClean="0">
                <a:latin typeface="Century Gothic" panose="020B0502020202020204" pitchFamily="34" charset="0"/>
              </a:rPr>
            </a:br>
            <a:r>
              <a:rPr lang="pl-PL" sz="4000" b="1" dirty="0" smtClean="0">
                <a:latin typeface="Century Gothic" panose="020B0502020202020204" pitchFamily="34" charset="0"/>
              </a:rPr>
              <a:t>zasób archiwalny</a:t>
            </a:r>
            <a:endParaRPr lang="pl-PL" sz="4000" dirty="0">
              <a:latin typeface="Century Gothic" panose="020B0502020202020204" pitchFamily="34" charset="0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18361462" y="10479126"/>
            <a:ext cx="381635" cy="312265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455"/>
              </a:spcBef>
            </a:pPr>
            <a:r>
              <a:rPr lang="pl-PL" sz="1650" b="1" spc="-5" dirty="0" smtClean="0">
                <a:solidFill>
                  <a:srgbClr val="FFFFFF"/>
                </a:solidFill>
                <a:latin typeface="Open Sans"/>
                <a:cs typeface="Open Sans"/>
              </a:rPr>
              <a:t>31</a:t>
            </a:r>
            <a:endParaRPr sz="1650" dirty="0">
              <a:latin typeface="Open Sans"/>
              <a:cs typeface="Open Sans"/>
            </a:endParaRPr>
          </a:p>
        </p:txBody>
      </p:sp>
      <p:grpSp>
        <p:nvGrpSpPr>
          <p:cNvPr id="13" name="Grupa 12"/>
          <p:cNvGrpSpPr/>
          <p:nvPr/>
        </p:nvGrpSpPr>
        <p:grpSpPr>
          <a:xfrm>
            <a:off x="10128250" y="1160696"/>
            <a:ext cx="2070834" cy="1383465"/>
            <a:chOff x="9671050" y="1153955"/>
            <a:chExt cx="2070834" cy="1383465"/>
          </a:xfrm>
        </p:grpSpPr>
        <p:pic>
          <p:nvPicPr>
            <p:cNvPr id="15" name="Obraz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02" t="30722" r="51152" b="53802"/>
            <a:stretch/>
          </p:blipFill>
          <p:spPr>
            <a:xfrm>
              <a:off x="9671050" y="1153955"/>
              <a:ext cx="2070834" cy="1383465"/>
            </a:xfrm>
            <a:prstGeom prst="rect">
              <a:avLst/>
            </a:prstGeom>
          </p:spPr>
        </p:pic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1050" y="1770279"/>
              <a:ext cx="1914286" cy="742857"/>
            </a:xfrm>
            <a:prstGeom prst="rect">
              <a:avLst/>
            </a:prstGeom>
          </p:spPr>
        </p:pic>
      </p:grpSp>
      <p:grpSp>
        <p:nvGrpSpPr>
          <p:cNvPr id="4" name="Grupa 3"/>
          <p:cNvGrpSpPr/>
          <p:nvPr/>
        </p:nvGrpSpPr>
        <p:grpSpPr>
          <a:xfrm>
            <a:off x="2736850" y="2593752"/>
            <a:ext cx="14062779" cy="8550275"/>
            <a:chOff x="10103315" y="4054475"/>
            <a:chExt cx="9144000" cy="5777504"/>
          </a:xfrm>
        </p:grpSpPr>
        <p:pic>
          <p:nvPicPr>
            <p:cNvPr id="11" name="Obraz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58"/>
            <a:stretch/>
          </p:blipFill>
          <p:spPr>
            <a:xfrm>
              <a:off x="10103315" y="4054475"/>
              <a:ext cx="9144000" cy="5777504"/>
            </a:xfrm>
            <a:prstGeom prst="rect">
              <a:avLst/>
            </a:prstGeom>
          </p:spPr>
        </p:pic>
        <p:pic>
          <p:nvPicPr>
            <p:cNvPr id="14" name="Obraz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7" t="93939" r="5833" b="2894"/>
            <a:stretch/>
          </p:blipFill>
          <p:spPr>
            <a:xfrm>
              <a:off x="10814050" y="9367704"/>
              <a:ext cx="685800" cy="401771"/>
            </a:xfrm>
            <a:prstGeom prst="rect">
              <a:avLst/>
            </a:prstGeom>
          </p:spPr>
        </p:pic>
        <p:pic>
          <p:nvPicPr>
            <p:cNvPr id="12" name="Obraz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9" t="96342" r="71574" b="655"/>
            <a:stretch/>
          </p:blipFill>
          <p:spPr>
            <a:xfrm>
              <a:off x="11271250" y="9378089"/>
              <a:ext cx="1981200" cy="381000"/>
            </a:xfrm>
            <a:prstGeom prst="rect">
              <a:avLst/>
            </a:prstGeom>
          </p:spPr>
        </p:pic>
        <p:pic>
          <p:nvPicPr>
            <p:cNvPr id="16" name="Obraz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6" t="96342" r="92867" b="655"/>
            <a:stretch/>
          </p:blipFill>
          <p:spPr>
            <a:xfrm>
              <a:off x="18053050" y="9083675"/>
              <a:ext cx="380999" cy="381000"/>
            </a:xfrm>
            <a:prstGeom prst="rect">
              <a:avLst/>
            </a:prstGeom>
          </p:spPr>
        </p:pic>
        <p:pic>
          <p:nvPicPr>
            <p:cNvPr id="17" name="Obraz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6" t="96342" r="92867" b="655"/>
            <a:stretch/>
          </p:blipFill>
          <p:spPr>
            <a:xfrm>
              <a:off x="18221958" y="9083675"/>
              <a:ext cx="380999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850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89"/>
          <a:stretch/>
        </p:blipFill>
        <p:spPr>
          <a:xfrm>
            <a:off x="2813050" y="2724070"/>
            <a:ext cx="13411200" cy="8557612"/>
          </a:xfrm>
          <a:prstGeom prst="rect">
            <a:avLst/>
          </a:prstGeom>
        </p:spPr>
      </p:pic>
      <p:sp>
        <p:nvSpPr>
          <p:cNvPr id="5" name="object 2"/>
          <p:cNvSpPr txBox="1"/>
          <p:nvPr/>
        </p:nvSpPr>
        <p:spPr>
          <a:xfrm>
            <a:off x="18361462" y="10479126"/>
            <a:ext cx="381635" cy="312265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455"/>
              </a:spcBef>
            </a:pPr>
            <a:r>
              <a:rPr lang="pl-PL" sz="1650" b="1" spc="-5" dirty="0" smtClean="0">
                <a:solidFill>
                  <a:srgbClr val="FFFFFF"/>
                </a:solidFill>
                <a:latin typeface="Open Sans"/>
                <a:cs typeface="Open Sans"/>
              </a:rPr>
              <a:t>32</a:t>
            </a:r>
            <a:endParaRPr lang="pl-PL" sz="1650" b="1" spc="-5" dirty="0" smtClean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xmlns="" id="{16E0226C-EF83-4DCC-9AE2-0FBF3764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2665935" cy="1231106"/>
          </a:xfrm>
        </p:spPr>
        <p:txBody>
          <a:bodyPr/>
          <a:lstStyle/>
          <a:p>
            <a:r>
              <a:rPr lang="pl-PL" sz="4000" b="1" dirty="0" smtClean="0">
                <a:latin typeface="Century Gothic" panose="020B0502020202020204" pitchFamily="34" charset="0"/>
              </a:rPr>
              <a:t>Niepaństwowy ewidencjonowany </a:t>
            </a:r>
            <a:br>
              <a:rPr lang="pl-PL" sz="4000" b="1" dirty="0" smtClean="0">
                <a:latin typeface="Century Gothic" panose="020B0502020202020204" pitchFamily="34" charset="0"/>
              </a:rPr>
            </a:br>
            <a:r>
              <a:rPr lang="pl-PL" sz="4000" b="1" dirty="0" smtClean="0">
                <a:latin typeface="Century Gothic" panose="020B0502020202020204" pitchFamily="34" charset="0"/>
              </a:rPr>
              <a:t>zasób archiwalny</a:t>
            </a:r>
            <a:endParaRPr lang="pl-PL" sz="4000" dirty="0">
              <a:latin typeface="Century Gothic" panose="020B0502020202020204" pitchFamily="34" charset="0"/>
            </a:endParaRPr>
          </a:p>
        </p:txBody>
      </p:sp>
      <p:grpSp>
        <p:nvGrpSpPr>
          <p:cNvPr id="16" name="Grupa 15"/>
          <p:cNvGrpSpPr/>
          <p:nvPr/>
        </p:nvGrpSpPr>
        <p:grpSpPr>
          <a:xfrm>
            <a:off x="10128250" y="1160696"/>
            <a:ext cx="2070834" cy="1383465"/>
            <a:chOff x="9671050" y="1153955"/>
            <a:chExt cx="2070834" cy="1383465"/>
          </a:xfrm>
        </p:grpSpPr>
        <p:pic>
          <p:nvPicPr>
            <p:cNvPr id="17" name="Obraz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02" t="30722" r="51152" b="53802"/>
            <a:stretch/>
          </p:blipFill>
          <p:spPr>
            <a:xfrm>
              <a:off x="9671050" y="1153955"/>
              <a:ext cx="2070834" cy="1383465"/>
            </a:xfrm>
            <a:prstGeom prst="rect">
              <a:avLst/>
            </a:prstGeom>
          </p:spPr>
        </p:pic>
        <p:pic>
          <p:nvPicPr>
            <p:cNvPr id="18" name="Obraz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1050" y="1770279"/>
              <a:ext cx="1914286" cy="742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14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18361462" y="10479126"/>
            <a:ext cx="381635" cy="312265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455"/>
              </a:spcBef>
            </a:pPr>
            <a:r>
              <a:rPr lang="pl-PL" sz="1650" b="1" spc="-5" dirty="0" smtClean="0">
                <a:solidFill>
                  <a:srgbClr val="FFFFFF"/>
                </a:solidFill>
                <a:latin typeface="Open Sans"/>
                <a:cs typeface="Open Sans"/>
              </a:rPr>
              <a:t>33</a:t>
            </a:r>
            <a:endParaRPr lang="pl-PL" sz="1650" b="1" spc="-5" dirty="0" smtClean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65435"/>
          <a:stretch/>
        </p:blipFill>
        <p:spPr>
          <a:xfrm>
            <a:off x="2432050" y="3134975"/>
            <a:ext cx="15028852" cy="5167548"/>
          </a:xfrm>
          <a:prstGeom prst="rect">
            <a:avLst/>
          </a:prstGeom>
        </p:spPr>
      </p:pic>
      <p:sp>
        <p:nvSpPr>
          <p:cNvPr id="14" name="Tytuł 1">
            <a:extLst>
              <a:ext uri="{FF2B5EF4-FFF2-40B4-BE49-F238E27FC236}">
                <a16:creationId xmlns:a16="http://schemas.microsoft.com/office/drawing/2014/main" xmlns="" id="{16E0226C-EF83-4DCC-9AE2-0FBF3764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2665935" cy="1231106"/>
          </a:xfrm>
        </p:spPr>
        <p:txBody>
          <a:bodyPr/>
          <a:lstStyle/>
          <a:p>
            <a:r>
              <a:rPr lang="pl-PL" sz="4000" b="1" dirty="0" smtClean="0">
                <a:latin typeface="Century Gothic" panose="020B0502020202020204" pitchFamily="34" charset="0"/>
              </a:rPr>
              <a:t>Niepaństwowy ewidencjonowany </a:t>
            </a:r>
            <a:br>
              <a:rPr lang="pl-PL" sz="4000" b="1" dirty="0" smtClean="0">
                <a:latin typeface="Century Gothic" panose="020B0502020202020204" pitchFamily="34" charset="0"/>
              </a:rPr>
            </a:br>
            <a:r>
              <a:rPr lang="pl-PL" sz="4000" b="1" dirty="0" smtClean="0">
                <a:latin typeface="Century Gothic" panose="020B0502020202020204" pitchFamily="34" charset="0"/>
              </a:rPr>
              <a:t>zasób archiwalny</a:t>
            </a:r>
            <a:endParaRPr lang="pl-PL" sz="4000" dirty="0">
              <a:latin typeface="Century Gothic" panose="020B0502020202020204" pitchFamily="34" charset="0"/>
            </a:endParaRPr>
          </a:p>
        </p:txBody>
      </p:sp>
      <p:grpSp>
        <p:nvGrpSpPr>
          <p:cNvPr id="16" name="Grupa 15"/>
          <p:cNvGrpSpPr/>
          <p:nvPr/>
        </p:nvGrpSpPr>
        <p:grpSpPr>
          <a:xfrm>
            <a:off x="10128250" y="1160696"/>
            <a:ext cx="2070834" cy="1383465"/>
            <a:chOff x="9671050" y="1153955"/>
            <a:chExt cx="2070834" cy="1383465"/>
          </a:xfrm>
        </p:grpSpPr>
        <p:pic>
          <p:nvPicPr>
            <p:cNvPr id="17" name="Obraz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02" t="30722" r="51152" b="53802"/>
            <a:stretch/>
          </p:blipFill>
          <p:spPr>
            <a:xfrm>
              <a:off x="9671050" y="1153955"/>
              <a:ext cx="2070834" cy="1383465"/>
            </a:xfrm>
            <a:prstGeom prst="rect">
              <a:avLst/>
            </a:prstGeom>
          </p:spPr>
        </p:pic>
        <p:pic>
          <p:nvPicPr>
            <p:cNvPr id="18" name="Obraz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1050" y="1770279"/>
              <a:ext cx="1914286" cy="742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251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a 33"/>
          <p:cNvGrpSpPr/>
          <p:nvPr/>
        </p:nvGrpSpPr>
        <p:grpSpPr>
          <a:xfrm>
            <a:off x="7461250" y="2915207"/>
            <a:ext cx="10961948" cy="7720051"/>
            <a:chOff x="7461250" y="2915207"/>
            <a:chExt cx="10961948" cy="7720051"/>
          </a:xfrm>
        </p:grpSpPr>
        <p:pic>
          <p:nvPicPr>
            <p:cNvPr id="9" name="Obraz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4" t="14132" b="78955"/>
            <a:stretch/>
          </p:blipFill>
          <p:spPr>
            <a:xfrm>
              <a:off x="7461250" y="2915207"/>
              <a:ext cx="10896782" cy="762000"/>
            </a:xfrm>
            <a:prstGeom prst="rect">
              <a:avLst/>
            </a:prstGeom>
          </p:spPr>
        </p:pic>
        <p:pic>
          <p:nvPicPr>
            <p:cNvPr id="21" name="Obraz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4" t="23120" b="14179"/>
            <a:stretch/>
          </p:blipFill>
          <p:spPr>
            <a:xfrm>
              <a:off x="7639957" y="3723886"/>
              <a:ext cx="10783241" cy="6911372"/>
            </a:xfrm>
            <a:prstGeom prst="rect">
              <a:avLst/>
            </a:prstGeom>
          </p:spPr>
        </p:pic>
      </p:grp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72" y="2759075"/>
            <a:ext cx="4537652" cy="6019800"/>
          </a:xfrm>
          <a:prstGeom prst="rect">
            <a:avLst/>
          </a:prstGeom>
        </p:spPr>
      </p:pic>
      <p:sp>
        <p:nvSpPr>
          <p:cNvPr id="5" name="object 2"/>
          <p:cNvSpPr txBox="1"/>
          <p:nvPr/>
        </p:nvSpPr>
        <p:spPr>
          <a:xfrm>
            <a:off x="18361462" y="10479126"/>
            <a:ext cx="381635" cy="312265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455"/>
              </a:spcBef>
            </a:pPr>
            <a:r>
              <a:rPr lang="pl-PL" sz="1650" b="1" spc="-5" dirty="0" smtClean="0">
                <a:solidFill>
                  <a:srgbClr val="FFFFFF"/>
                </a:solidFill>
                <a:latin typeface="Open Sans"/>
                <a:cs typeface="Open Sans"/>
              </a:rPr>
              <a:t>35</a:t>
            </a:r>
            <a:endParaRPr lang="pl-PL" sz="1650" b="1" spc="-5" dirty="0" smtClean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xmlns="" id="{16E0226C-EF83-4DCC-9AE2-0FBF3764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2665935" cy="1107996"/>
          </a:xfrm>
        </p:spPr>
        <p:txBody>
          <a:bodyPr/>
          <a:lstStyle/>
          <a:p>
            <a:r>
              <a:rPr lang="pl-PL" sz="4000" b="1" dirty="0" smtClean="0">
                <a:latin typeface="Century Gothic" panose="020B0502020202020204" pitchFamily="34" charset="0"/>
              </a:rPr>
              <a:t>Osoby Prywatne</a:t>
            </a:r>
            <a:br>
              <a:rPr lang="pl-PL" sz="4000" b="1" dirty="0" smtClean="0">
                <a:latin typeface="Century Gothic" panose="020B0502020202020204" pitchFamily="34" charset="0"/>
              </a:rPr>
            </a:br>
            <a:r>
              <a:rPr lang="pl-PL" sz="3000" b="1" dirty="0" smtClean="0">
                <a:latin typeface="Century Gothic" panose="020B0502020202020204" pitchFamily="34" charset="0"/>
              </a:rPr>
              <a:t>Niepaństwowy nieewidencjonowany zasób archiwalny</a:t>
            </a:r>
            <a:endParaRPr lang="pl-PL" sz="3000" dirty="0">
              <a:latin typeface="Century Gothic" panose="020B0502020202020204" pitchFamily="34" charset="0"/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11652250" y="1158875"/>
            <a:ext cx="2070834" cy="1383465"/>
            <a:chOff x="11652250" y="1158875"/>
            <a:chExt cx="2070834" cy="1383465"/>
          </a:xfrm>
        </p:grpSpPr>
        <p:grpSp>
          <p:nvGrpSpPr>
            <p:cNvPr id="14" name="Grupa 13"/>
            <p:cNvGrpSpPr/>
            <p:nvPr/>
          </p:nvGrpSpPr>
          <p:grpSpPr>
            <a:xfrm>
              <a:off x="11652250" y="1158875"/>
              <a:ext cx="2070834" cy="1383465"/>
              <a:chOff x="9671050" y="1153955"/>
              <a:chExt cx="2070834" cy="1383465"/>
            </a:xfrm>
          </p:grpSpPr>
          <p:pic>
            <p:nvPicPr>
              <p:cNvPr id="16" name="Obraz 1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902" t="30722" r="51152" b="53802"/>
              <a:stretch/>
            </p:blipFill>
            <p:spPr>
              <a:xfrm>
                <a:off x="9671050" y="1153955"/>
                <a:ext cx="2070834" cy="1383465"/>
              </a:xfrm>
              <a:prstGeom prst="rect">
                <a:avLst/>
              </a:prstGeom>
            </p:spPr>
          </p:pic>
          <p:pic>
            <p:nvPicPr>
              <p:cNvPr id="17" name="Obraz 1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1050" y="1770279"/>
                <a:ext cx="1914286" cy="742857"/>
              </a:xfrm>
              <a:prstGeom prst="rect">
                <a:avLst/>
              </a:prstGeom>
            </p:spPr>
          </p:pic>
        </p:grpSp>
        <p:pic>
          <p:nvPicPr>
            <p:cNvPr id="18" name="Obraz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11"/>
            <a:stretch/>
          </p:blipFill>
          <p:spPr>
            <a:xfrm>
              <a:off x="11652250" y="1850607"/>
              <a:ext cx="1895238" cy="500060"/>
            </a:xfrm>
            <a:prstGeom prst="rect">
              <a:avLst/>
            </a:prstGeom>
          </p:spPr>
        </p:pic>
      </p:grpSp>
      <p:pic>
        <p:nvPicPr>
          <p:cNvPr id="28" name="Obraz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86632" r="91667" b="-272"/>
          <a:stretch/>
        </p:blipFill>
        <p:spPr>
          <a:xfrm rot="10800000">
            <a:off x="6966992" y="8906517"/>
            <a:ext cx="775324" cy="1371600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86632" r="91667" b="1244"/>
          <a:stretch/>
        </p:blipFill>
        <p:spPr>
          <a:xfrm rot="10800000">
            <a:off x="6966991" y="9236074"/>
            <a:ext cx="775324" cy="1219199"/>
          </a:xfrm>
          <a:prstGeom prst="rect">
            <a:avLst/>
          </a:prstGeom>
        </p:spPr>
      </p:pic>
      <p:grpSp>
        <p:nvGrpSpPr>
          <p:cNvPr id="33" name="Grupa 32"/>
          <p:cNvGrpSpPr/>
          <p:nvPr/>
        </p:nvGrpSpPr>
        <p:grpSpPr>
          <a:xfrm>
            <a:off x="527050" y="8906517"/>
            <a:ext cx="6781800" cy="1539582"/>
            <a:chOff x="527050" y="8906517"/>
            <a:chExt cx="6781800" cy="1539582"/>
          </a:xfrm>
        </p:grpSpPr>
        <p:pic>
          <p:nvPicPr>
            <p:cNvPr id="20" name="Obraz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" t="88904" r="34848" b="5792"/>
            <a:stretch/>
          </p:blipFill>
          <p:spPr>
            <a:xfrm>
              <a:off x="527050" y="9007474"/>
              <a:ext cx="6477000" cy="533401"/>
            </a:xfrm>
            <a:prstGeom prst="rect">
              <a:avLst/>
            </a:prstGeom>
          </p:spPr>
        </p:pic>
        <p:pic>
          <p:nvPicPr>
            <p:cNvPr id="24" name="Obraz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87" t="89908" r="12121" b="2004"/>
            <a:stretch/>
          </p:blipFill>
          <p:spPr>
            <a:xfrm>
              <a:off x="1289050" y="9464675"/>
              <a:ext cx="2312648" cy="813442"/>
            </a:xfrm>
            <a:prstGeom prst="rect">
              <a:avLst/>
            </a:prstGeom>
          </p:spPr>
        </p:pic>
        <p:pic>
          <p:nvPicPr>
            <p:cNvPr id="23" name="Obraz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" t="93807" r="31817" b="1246"/>
            <a:stretch/>
          </p:blipFill>
          <p:spPr>
            <a:xfrm>
              <a:off x="527050" y="9852347"/>
              <a:ext cx="6781800" cy="497539"/>
            </a:xfrm>
            <a:prstGeom prst="rect">
              <a:avLst/>
            </a:prstGeom>
          </p:spPr>
        </p:pic>
        <p:pic>
          <p:nvPicPr>
            <p:cNvPr id="25" name="Obraz 2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" t="86632" r="91667" b="-272"/>
            <a:stretch/>
          </p:blipFill>
          <p:spPr>
            <a:xfrm>
              <a:off x="527050" y="8906517"/>
              <a:ext cx="775324" cy="1371600"/>
            </a:xfrm>
            <a:prstGeom prst="rect">
              <a:avLst/>
            </a:prstGeom>
          </p:spPr>
        </p:pic>
        <p:pic>
          <p:nvPicPr>
            <p:cNvPr id="26" name="Obraz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" t="89754" r="91667" b="-272"/>
            <a:stretch/>
          </p:blipFill>
          <p:spPr>
            <a:xfrm>
              <a:off x="527050" y="9388474"/>
              <a:ext cx="775324" cy="1057625"/>
            </a:xfrm>
            <a:prstGeom prst="rect">
              <a:avLst/>
            </a:prstGeom>
          </p:spPr>
        </p:pic>
        <p:pic>
          <p:nvPicPr>
            <p:cNvPr id="30" name="Obraz 2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6" t="96940" r="60870" b="637"/>
            <a:stretch/>
          </p:blipFill>
          <p:spPr>
            <a:xfrm>
              <a:off x="3575050" y="9525817"/>
              <a:ext cx="3478552" cy="243657"/>
            </a:xfrm>
            <a:prstGeom prst="rect">
              <a:avLst/>
            </a:prstGeom>
          </p:spPr>
        </p:pic>
        <p:pic>
          <p:nvPicPr>
            <p:cNvPr id="31" name="Obraz 3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6" t="96940" r="60870" b="2107"/>
            <a:stretch/>
          </p:blipFill>
          <p:spPr>
            <a:xfrm>
              <a:off x="3575050" y="9673630"/>
              <a:ext cx="3478552" cy="95845"/>
            </a:xfrm>
            <a:prstGeom prst="rect">
              <a:avLst/>
            </a:prstGeom>
          </p:spPr>
        </p:pic>
        <p:pic>
          <p:nvPicPr>
            <p:cNvPr id="32" name="Obraz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6" t="96940" r="60870" b="2107"/>
            <a:stretch/>
          </p:blipFill>
          <p:spPr>
            <a:xfrm>
              <a:off x="3575050" y="9769474"/>
              <a:ext cx="3478552" cy="95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363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98883" y="10522545"/>
            <a:ext cx="120014" cy="2857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650" b="1" spc="-5" dirty="0">
                <a:solidFill>
                  <a:srgbClr val="FFFFFF"/>
                </a:solidFill>
                <a:latin typeface="Open Sans"/>
                <a:cs typeface="Open Sans"/>
              </a:rPr>
              <a:t>6</a:t>
            </a:r>
            <a:endParaRPr sz="1650">
              <a:latin typeface="Open Sans"/>
              <a:cs typeface="Open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654034" y="8879310"/>
            <a:ext cx="6450330" cy="2429510"/>
          </a:xfrm>
          <a:custGeom>
            <a:avLst/>
            <a:gdLst/>
            <a:ahLst/>
            <a:cxnLst/>
            <a:rect l="l" t="t" r="r" b="b"/>
            <a:pathLst>
              <a:path w="6450330" h="2429509">
                <a:moveTo>
                  <a:pt x="6450065" y="0"/>
                </a:moveTo>
                <a:lnTo>
                  <a:pt x="0" y="0"/>
                </a:lnTo>
                <a:lnTo>
                  <a:pt x="0" y="2429245"/>
                </a:lnTo>
                <a:lnTo>
                  <a:pt x="6450065" y="2429245"/>
                </a:lnTo>
                <a:lnTo>
                  <a:pt x="6450065" y="0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48515" y="1186206"/>
            <a:ext cx="5082540" cy="12426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666875" algn="l"/>
              </a:tabLst>
            </a:pPr>
            <a:r>
              <a:rPr lang="pl-PL" sz="4000" b="1" i="1" dirty="0">
                <a:latin typeface="Century Gothic" panose="020B0502020202020204" pitchFamily="34" charset="0"/>
              </a:rPr>
              <a:t>Kształtowanie</a:t>
            </a:r>
            <a:r>
              <a:rPr lang="pl-PL" sz="4000" b="1" dirty="0">
                <a:latin typeface="Century Gothic" panose="020B0502020202020204" pitchFamily="34" charset="0"/>
              </a:rPr>
              <a:t/>
            </a:r>
            <a:br>
              <a:rPr lang="pl-PL" sz="4000" b="1" dirty="0">
                <a:latin typeface="Century Gothic" panose="020B0502020202020204" pitchFamily="34" charset="0"/>
              </a:rPr>
            </a:br>
            <a:r>
              <a:rPr lang="pl-PL" sz="4000" b="1" dirty="0">
                <a:latin typeface="Century Gothic" panose="020B0502020202020204" pitchFamily="34" charset="0"/>
              </a:rPr>
              <a:t>Podstrona APL</a:t>
            </a:r>
            <a:endParaRPr sz="4000" b="1" i="1" spc="-10" dirty="0">
              <a:latin typeface="Century Gothic" panose="020B0502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23949" y="5013784"/>
            <a:ext cx="9057640" cy="25994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400" b="1" dirty="0">
                <a:solidFill>
                  <a:srgbClr val="71706F"/>
                </a:solidFill>
                <a:latin typeface="Century Gothic" panose="020B0502020202020204" pitchFamily="34" charset="0"/>
                <a:cs typeface="OpenSans-Light"/>
              </a:rPr>
              <a:t>Dziękuję za</a:t>
            </a:r>
            <a:r>
              <a:rPr sz="8400" b="1" spc="-85" dirty="0">
                <a:solidFill>
                  <a:srgbClr val="71706F"/>
                </a:solidFill>
                <a:latin typeface="Century Gothic" panose="020B0502020202020204" pitchFamily="34" charset="0"/>
                <a:cs typeface="OpenSans-Light"/>
              </a:rPr>
              <a:t> </a:t>
            </a:r>
            <a:r>
              <a:rPr sz="8400" b="1" spc="5" dirty="0">
                <a:solidFill>
                  <a:srgbClr val="71706F"/>
                </a:solidFill>
                <a:latin typeface="Century Gothic" panose="020B0502020202020204" pitchFamily="34" charset="0"/>
                <a:cs typeface="OpenSans-Light"/>
              </a:rPr>
              <a:t>uwagę!</a:t>
            </a:r>
            <a:endParaRPr sz="8400" b="1" dirty="0">
              <a:latin typeface="Century Gothic" panose="020B0502020202020204" pitchFamily="34" charset="0"/>
              <a:cs typeface="OpenSans-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79481" y="7312227"/>
            <a:ext cx="314960" cy="311150"/>
          </a:xfrm>
          <a:custGeom>
            <a:avLst/>
            <a:gdLst/>
            <a:ahLst/>
            <a:cxnLst/>
            <a:rect l="l" t="t" r="r" b="b"/>
            <a:pathLst>
              <a:path w="314959" h="311150">
                <a:moveTo>
                  <a:pt x="314712" y="0"/>
                </a:moveTo>
                <a:lnTo>
                  <a:pt x="0" y="0"/>
                </a:lnTo>
                <a:lnTo>
                  <a:pt x="0" y="311016"/>
                </a:lnTo>
                <a:lnTo>
                  <a:pt x="314712" y="311016"/>
                </a:lnTo>
                <a:lnTo>
                  <a:pt x="314712" y="0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93682" y="7654342"/>
            <a:ext cx="252095" cy="248920"/>
          </a:xfrm>
          <a:custGeom>
            <a:avLst/>
            <a:gdLst/>
            <a:ahLst/>
            <a:cxnLst/>
            <a:rect l="l" t="t" r="r" b="b"/>
            <a:pathLst>
              <a:path w="252095" h="248920">
                <a:moveTo>
                  <a:pt x="251761" y="0"/>
                </a:moveTo>
                <a:lnTo>
                  <a:pt x="0" y="0"/>
                </a:lnTo>
                <a:lnTo>
                  <a:pt x="0" y="248819"/>
                </a:lnTo>
                <a:lnTo>
                  <a:pt x="251761" y="248819"/>
                </a:lnTo>
                <a:lnTo>
                  <a:pt x="251761" y="0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341" y="9947340"/>
            <a:ext cx="528320" cy="521970"/>
          </a:xfrm>
          <a:custGeom>
            <a:avLst/>
            <a:gdLst/>
            <a:ahLst/>
            <a:cxnLst/>
            <a:rect l="l" t="t" r="r" b="b"/>
            <a:pathLst>
              <a:path w="528319" h="521970">
                <a:moveTo>
                  <a:pt x="528004" y="0"/>
                </a:moveTo>
                <a:lnTo>
                  <a:pt x="0" y="0"/>
                </a:lnTo>
                <a:lnTo>
                  <a:pt x="0" y="521816"/>
                </a:lnTo>
                <a:lnTo>
                  <a:pt x="528004" y="521816"/>
                </a:lnTo>
                <a:lnTo>
                  <a:pt x="528004" y="0"/>
                </a:lnTo>
                <a:close/>
              </a:path>
            </a:pathLst>
          </a:custGeom>
          <a:solidFill>
            <a:srgbClr val="E2101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E0226C-EF83-4DCC-9AE2-0FBF3764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2665935" cy="615553"/>
          </a:xfrm>
        </p:spPr>
        <p:txBody>
          <a:bodyPr/>
          <a:lstStyle/>
          <a:p>
            <a:r>
              <a:rPr lang="pl-PL" sz="4000" b="1" dirty="0" smtClean="0">
                <a:latin typeface="Century Gothic" panose="020B0502020202020204" pitchFamily="34" charset="0"/>
              </a:rPr>
              <a:t>Kontrola archiwalna</a:t>
            </a:r>
            <a:endParaRPr lang="pl-PL" sz="4000" dirty="0">
              <a:latin typeface="Century Gothic" panose="020B0502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6" b="52480"/>
          <a:stretch/>
        </p:blipFill>
        <p:spPr>
          <a:xfrm>
            <a:off x="2012641" y="2606675"/>
            <a:ext cx="15163800" cy="5284755"/>
          </a:xfrm>
          <a:prstGeom prst="rect">
            <a:avLst/>
          </a:prstGeom>
        </p:spPr>
      </p:pic>
      <p:sp>
        <p:nvSpPr>
          <p:cNvPr id="10" name="object 2"/>
          <p:cNvSpPr txBox="1"/>
          <p:nvPr/>
        </p:nvSpPr>
        <p:spPr>
          <a:xfrm>
            <a:off x="18361462" y="10479126"/>
            <a:ext cx="381635" cy="312265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455"/>
              </a:spcBef>
            </a:pPr>
            <a:r>
              <a:rPr lang="pl-PL" sz="1650" b="1" spc="-5" dirty="0">
                <a:solidFill>
                  <a:srgbClr val="FFFFFF"/>
                </a:solidFill>
                <a:latin typeface="Open Sans"/>
                <a:cs typeface="Open Sans"/>
              </a:rPr>
              <a:t>4</a:t>
            </a:r>
            <a:endParaRPr sz="1650" dirty="0">
              <a:latin typeface="Open Sans"/>
              <a:cs typeface="Open Sans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2" t="30722" r="51152" b="53802"/>
          <a:stretch/>
        </p:blipFill>
        <p:spPr>
          <a:xfrm>
            <a:off x="7496896" y="1161976"/>
            <a:ext cx="2070834" cy="1383465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" r="3034" b="85456"/>
          <a:stretch/>
        </p:blipFill>
        <p:spPr>
          <a:xfrm>
            <a:off x="9561380" y="2088240"/>
            <a:ext cx="1779720" cy="457201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9594541" y="2058960"/>
            <a:ext cx="1594159" cy="4864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32" b="4031"/>
          <a:stretch/>
        </p:blipFill>
        <p:spPr>
          <a:xfrm>
            <a:off x="2012641" y="7885031"/>
            <a:ext cx="14947175" cy="1651551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" t="85861" r="3333" b="3607"/>
          <a:stretch/>
        </p:blipFill>
        <p:spPr>
          <a:xfrm>
            <a:off x="2012090" y="9621591"/>
            <a:ext cx="14593160" cy="151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1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E0226C-EF83-4DCC-9AE2-0FBF3764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2665935" cy="615553"/>
          </a:xfrm>
        </p:spPr>
        <p:txBody>
          <a:bodyPr/>
          <a:lstStyle/>
          <a:p>
            <a:r>
              <a:rPr lang="pl-PL" sz="4000" b="1" dirty="0" smtClean="0">
                <a:latin typeface="Century Gothic" panose="020B0502020202020204" pitchFamily="34" charset="0"/>
              </a:rPr>
              <a:t>Kontrola archiwalna</a:t>
            </a:r>
            <a:endParaRPr lang="pl-PL" sz="4000" dirty="0">
              <a:latin typeface="Century Gothic" panose="020B0502020202020204" pitchFamily="34" charset="0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18361462" y="10479126"/>
            <a:ext cx="381635" cy="312265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455"/>
              </a:spcBef>
            </a:pPr>
            <a:r>
              <a:rPr lang="pl-PL" sz="1650" b="1" spc="-5" dirty="0">
                <a:solidFill>
                  <a:srgbClr val="FFFFFF"/>
                </a:solidFill>
                <a:latin typeface="Open Sans"/>
                <a:cs typeface="Open Sans"/>
              </a:rPr>
              <a:t>5</a:t>
            </a:r>
            <a:endParaRPr sz="1650" dirty="0">
              <a:latin typeface="Open Sans"/>
              <a:cs typeface="Open Sans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2" t="30722" r="51152" b="53802"/>
          <a:stretch/>
        </p:blipFill>
        <p:spPr>
          <a:xfrm>
            <a:off x="7496896" y="1161976"/>
            <a:ext cx="2070834" cy="1383465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" r="3034" b="85456"/>
          <a:stretch/>
        </p:blipFill>
        <p:spPr>
          <a:xfrm>
            <a:off x="9561380" y="2088240"/>
            <a:ext cx="1779720" cy="457201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9594541" y="2058960"/>
            <a:ext cx="1594159" cy="4864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85"/>
          <a:stretch/>
        </p:blipFill>
        <p:spPr>
          <a:xfrm>
            <a:off x="1670050" y="2596097"/>
            <a:ext cx="15500195" cy="790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E0226C-EF83-4DCC-9AE2-0FBF3764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2665935" cy="615553"/>
          </a:xfrm>
        </p:spPr>
        <p:txBody>
          <a:bodyPr/>
          <a:lstStyle/>
          <a:p>
            <a:r>
              <a:rPr lang="pl-PL" sz="4000" b="1" dirty="0" smtClean="0">
                <a:latin typeface="Century Gothic" panose="020B0502020202020204" pitchFamily="34" charset="0"/>
              </a:rPr>
              <a:t>Kontrola archiwalna</a:t>
            </a:r>
            <a:endParaRPr lang="pl-PL" sz="4000" dirty="0">
              <a:latin typeface="Century Gothic" panose="020B0502020202020204" pitchFamily="34" charset="0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18361462" y="10479126"/>
            <a:ext cx="381635" cy="312265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455"/>
              </a:spcBef>
            </a:pPr>
            <a:r>
              <a:rPr lang="pl-PL" sz="1650" b="1" spc="-5" dirty="0">
                <a:solidFill>
                  <a:srgbClr val="FFFFFF"/>
                </a:solidFill>
                <a:latin typeface="Open Sans"/>
                <a:cs typeface="Open Sans"/>
              </a:rPr>
              <a:t>6</a:t>
            </a:r>
            <a:endParaRPr sz="1650" dirty="0">
              <a:latin typeface="Open Sans"/>
              <a:cs typeface="Open Sans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2" t="30722" r="51152" b="53802"/>
          <a:stretch/>
        </p:blipFill>
        <p:spPr>
          <a:xfrm>
            <a:off x="7496896" y="1161976"/>
            <a:ext cx="2070834" cy="1383465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" r="3034" b="85456"/>
          <a:stretch/>
        </p:blipFill>
        <p:spPr>
          <a:xfrm>
            <a:off x="9561380" y="2088240"/>
            <a:ext cx="1779720" cy="457201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9594541" y="2058960"/>
            <a:ext cx="1594159" cy="4864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"/>
          <p:cNvGrpSpPr/>
          <p:nvPr/>
        </p:nvGrpSpPr>
        <p:grpSpPr>
          <a:xfrm>
            <a:off x="1517650" y="2800932"/>
            <a:ext cx="14859000" cy="8108515"/>
            <a:chOff x="984250" y="2682876"/>
            <a:chExt cx="8275673" cy="4633234"/>
          </a:xfrm>
        </p:grpSpPr>
        <p:pic>
          <p:nvPicPr>
            <p:cNvPr id="9" name="Obraz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34918"/>
            <a:stretch/>
          </p:blipFill>
          <p:spPr>
            <a:xfrm>
              <a:off x="984250" y="2682876"/>
              <a:ext cx="8275673" cy="4495799"/>
            </a:xfrm>
            <a:prstGeom prst="rect">
              <a:avLst/>
            </a:prstGeom>
          </p:spPr>
        </p:pic>
        <p:pic>
          <p:nvPicPr>
            <p:cNvPr id="14" name="Obraz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538" b="21680"/>
            <a:stretch/>
          </p:blipFill>
          <p:spPr>
            <a:xfrm>
              <a:off x="984250" y="6433185"/>
              <a:ext cx="8275673" cy="882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424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E0226C-EF83-4DCC-9AE2-0FBF3764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2665935" cy="615553"/>
          </a:xfrm>
        </p:spPr>
        <p:txBody>
          <a:bodyPr/>
          <a:lstStyle/>
          <a:p>
            <a:r>
              <a:rPr lang="pl-PL" sz="4000" b="1" dirty="0" smtClean="0">
                <a:latin typeface="Century Gothic" panose="020B0502020202020204" pitchFamily="34" charset="0"/>
              </a:rPr>
              <a:t>Kontrola archiwalna</a:t>
            </a:r>
            <a:endParaRPr lang="pl-PL" sz="4000" dirty="0">
              <a:latin typeface="Century Gothic" panose="020B0502020202020204" pitchFamily="34" charset="0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18361462" y="10479126"/>
            <a:ext cx="381635" cy="312265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455"/>
              </a:spcBef>
            </a:pPr>
            <a:r>
              <a:rPr lang="pl-PL" sz="1650" b="1" spc="-5" dirty="0">
                <a:solidFill>
                  <a:srgbClr val="FFFFFF"/>
                </a:solidFill>
                <a:latin typeface="Open Sans"/>
                <a:cs typeface="Open Sans"/>
              </a:rPr>
              <a:t>7</a:t>
            </a:r>
            <a:endParaRPr sz="1650" dirty="0">
              <a:latin typeface="Open Sans"/>
              <a:cs typeface="Open San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2"/>
          <a:stretch/>
        </p:blipFill>
        <p:spPr>
          <a:xfrm>
            <a:off x="3693979" y="2642486"/>
            <a:ext cx="12073071" cy="838380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2" t="30722" r="51152" b="53802"/>
          <a:stretch/>
        </p:blipFill>
        <p:spPr>
          <a:xfrm>
            <a:off x="7496896" y="1161976"/>
            <a:ext cx="2070834" cy="138346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" r="3034" b="85456"/>
          <a:stretch/>
        </p:blipFill>
        <p:spPr>
          <a:xfrm>
            <a:off x="9561380" y="2088240"/>
            <a:ext cx="1779720" cy="457201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9594541" y="2058960"/>
            <a:ext cx="1594159" cy="4864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27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E0226C-EF83-4DCC-9AE2-0FBF3764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2665935" cy="615553"/>
          </a:xfrm>
        </p:spPr>
        <p:txBody>
          <a:bodyPr/>
          <a:lstStyle/>
          <a:p>
            <a:r>
              <a:rPr lang="pl-PL" sz="4000" b="1" dirty="0" smtClean="0">
                <a:latin typeface="Century Gothic" panose="020B0502020202020204" pitchFamily="34" charset="0"/>
              </a:rPr>
              <a:t>Kontrola archiwalna</a:t>
            </a:r>
            <a:endParaRPr lang="pl-PL" sz="4000" dirty="0">
              <a:latin typeface="Century Gothic" panose="020B0502020202020204" pitchFamily="34" charset="0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18361462" y="10479126"/>
            <a:ext cx="381635" cy="312265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455"/>
              </a:spcBef>
            </a:pPr>
            <a:r>
              <a:rPr lang="pl-PL" sz="1650" b="1" spc="-5" dirty="0">
                <a:solidFill>
                  <a:srgbClr val="FFFFFF"/>
                </a:solidFill>
                <a:latin typeface="Open Sans"/>
                <a:cs typeface="Open Sans"/>
              </a:rPr>
              <a:t>8</a:t>
            </a:r>
            <a:endParaRPr sz="1650" dirty="0">
              <a:latin typeface="Open Sans"/>
              <a:cs typeface="Open Sans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" b="19357"/>
          <a:stretch/>
        </p:blipFill>
        <p:spPr>
          <a:xfrm>
            <a:off x="3956050" y="2619773"/>
            <a:ext cx="11125200" cy="841164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2" t="30722" r="51152" b="53802"/>
          <a:stretch/>
        </p:blipFill>
        <p:spPr>
          <a:xfrm>
            <a:off x="7496896" y="1161976"/>
            <a:ext cx="2070834" cy="138346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" r="3034" b="85456"/>
          <a:stretch/>
        </p:blipFill>
        <p:spPr>
          <a:xfrm>
            <a:off x="9561380" y="2088240"/>
            <a:ext cx="1779720" cy="457201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9594541" y="2058960"/>
            <a:ext cx="1594159" cy="4864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014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6E0226C-EF83-4DCC-9AE2-0FBF3764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515" y="1186206"/>
            <a:ext cx="12665935" cy="615553"/>
          </a:xfrm>
        </p:spPr>
        <p:txBody>
          <a:bodyPr/>
          <a:lstStyle/>
          <a:p>
            <a:r>
              <a:rPr lang="pl-PL" sz="4000" b="1" dirty="0" smtClean="0">
                <a:latin typeface="Century Gothic" panose="020B0502020202020204" pitchFamily="34" charset="0"/>
              </a:rPr>
              <a:t>Kontrola archiwalna</a:t>
            </a:r>
            <a:endParaRPr lang="pl-PL" sz="4000" dirty="0">
              <a:latin typeface="Century Gothic" panose="020B0502020202020204" pitchFamily="34" charset="0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18361462" y="10479126"/>
            <a:ext cx="381635" cy="312265"/>
          </a:xfrm>
          <a:prstGeom prst="rect">
            <a:avLst/>
          </a:prstGeom>
          <a:solidFill>
            <a:srgbClr val="E21017"/>
          </a:solidFill>
        </p:spPr>
        <p:txBody>
          <a:bodyPr vert="horz" wrap="square" lIns="0" tIns="577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455"/>
              </a:spcBef>
            </a:pPr>
            <a:r>
              <a:rPr lang="pl-PL" sz="1650" b="1" spc="-5" dirty="0">
                <a:solidFill>
                  <a:srgbClr val="FFFFFF"/>
                </a:solidFill>
                <a:latin typeface="Open Sans"/>
                <a:cs typeface="Open Sans"/>
              </a:rPr>
              <a:t>9</a:t>
            </a:r>
            <a:endParaRPr sz="1650" dirty="0">
              <a:latin typeface="Open Sans"/>
              <a:cs typeface="Open Sans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2" t="30722" r="51152" b="53802"/>
          <a:stretch/>
        </p:blipFill>
        <p:spPr>
          <a:xfrm>
            <a:off x="7496896" y="1161976"/>
            <a:ext cx="2070834" cy="138346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" r="3034" b="85456"/>
          <a:stretch/>
        </p:blipFill>
        <p:spPr>
          <a:xfrm>
            <a:off x="9561380" y="2088240"/>
            <a:ext cx="1779720" cy="457201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9594541" y="2058960"/>
            <a:ext cx="1594159" cy="4864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22"/>
          <a:stretch/>
        </p:blipFill>
        <p:spPr>
          <a:xfrm>
            <a:off x="2736850" y="2773969"/>
            <a:ext cx="14280033" cy="753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0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C4C4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6BCE36B423AE749AECB31C49138BE4B" ma:contentTypeVersion="14" ma:contentTypeDescription="Utwórz nowy dokument." ma:contentTypeScope="" ma:versionID="c2df0820adf2ecaadd27eed1201dfbdc">
  <xsd:schema xmlns:xsd="http://www.w3.org/2001/XMLSchema" xmlns:xs="http://www.w3.org/2001/XMLSchema" xmlns:p="http://schemas.microsoft.com/office/2006/metadata/properties" xmlns:ns3="86bae199-97ca-468f-b4c3-363b38e28357" xmlns:ns4="89e89563-f025-4dad-acf8-74c02e6b8453" targetNamespace="http://schemas.microsoft.com/office/2006/metadata/properties" ma:root="true" ma:fieldsID="332faec280196837f15355255ab0217a" ns3:_="" ns4:_="">
    <xsd:import namespace="86bae199-97ca-468f-b4c3-363b38e28357"/>
    <xsd:import namespace="89e89563-f025-4dad-acf8-74c02e6b845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bae199-97ca-468f-b4c3-363b38e2835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e89563-f025-4dad-acf8-74c02e6b84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6A264D-07DE-4BD0-A7EB-362C67692E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bae199-97ca-468f-b4c3-363b38e28357"/>
    <ds:schemaRef ds:uri="89e89563-f025-4dad-acf8-74c02e6b84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A272BE-D85B-46CF-A9F6-4F2EDFE43E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D6B370-E179-4F41-90A4-1BAF931734CB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89e89563-f025-4dad-acf8-74c02e6b8453"/>
    <ds:schemaRef ds:uri="86bae199-97ca-468f-b4c3-363b38e2835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</TotalTime>
  <Words>141</Words>
  <Application>Microsoft Office PowerPoint</Application>
  <PresentationFormat>Niestandardowy</PresentationFormat>
  <Paragraphs>76</Paragraphs>
  <Slides>35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1" baseType="lpstr">
      <vt:lpstr>Calibri</vt:lpstr>
      <vt:lpstr>Calibri-Light</vt:lpstr>
      <vt:lpstr>Century Gothic</vt:lpstr>
      <vt:lpstr>Open Sans</vt:lpstr>
      <vt:lpstr>OpenSans-Light</vt:lpstr>
      <vt:lpstr>Office Theme</vt:lpstr>
      <vt:lpstr>Kształtowanie               strona APL</vt:lpstr>
      <vt:lpstr>Kształtowanie Strona główna</vt:lpstr>
      <vt:lpstr>Kształtowanie Państwowe i samorządowe jednostki</vt:lpstr>
      <vt:lpstr>Kontrola archiwalna</vt:lpstr>
      <vt:lpstr>Kontrola archiwalna</vt:lpstr>
      <vt:lpstr>Kontrola archiwalna</vt:lpstr>
      <vt:lpstr>Kontrola archiwalna</vt:lpstr>
      <vt:lpstr>Kontrola archiwalna</vt:lpstr>
      <vt:lpstr>Kontrola archiwalna</vt:lpstr>
      <vt:lpstr>Kontrola archiwalna</vt:lpstr>
      <vt:lpstr>Kontrola archiwalna</vt:lpstr>
      <vt:lpstr>Kontrola archiwalna</vt:lpstr>
      <vt:lpstr>Kontrola archiwalna</vt:lpstr>
      <vt:lpstr>Uzgadnianie przepisów kancelaryjnych i archiwalnych</vt:lpstr>
      <vt:lpstr>Uzgadnianie przepisów kancelaryjnych i archiwalnych</vt:lpstr>
      <vt:lpstr>Uzgadnianie przepisów kancelaryjnych i archiwalnych</vt:lpstr>
      <vt:lpstr>Uzgadnianie przepisów kancelaryjnych i archiwalnych</vt:lpstr>
      <vt:lpstr>Uzgadnianie przepisów kancelaryjnych i archiwalnych</vt:lpstr>
      <vt:lpstr>Uzgadnianie przepisów kancelaryjnych i archiwalnych</vt:lpstr>
      <vt:lpstr>Uzgadnianie przepisów kancelaryjnych i archiwalnych</vt:lpstr>
      <vt:lpstr>Uzgadnianie przepisów kancelaryjnych i archiwalnych</vt:lpstr>
      <vt:lpstr>Uzgadnianie przepisów kancelaryjnych i archiwalnych</vt:lpstr>
      <vt:lpstr>Ekspertyzy archiwalne Opinie</vt:lpstr>
      <vt:lpstr>Brakowanie  dokumentacji</vt:lpstr>
      <vt:lpstr>Druki i formularze</vt:lpstr>
      <vt:lpstr>Przekazywanie  materiałów archiwalnych</vt:lpstr>
      <vt:lpstr>Przekazywanie  materiałów archiwalnych</vt:lpstr>
      <vt:lpstr>Niepaństwowy ewidencjonowany  zasób archiwalny</vt:lpstr>
      <vt:lpstr>Niepaństwowy ewidencjonowany  zasób archiwalny</vt:lpstr>
      <vt:lpstr>Niepaństwowy ewidencjonowany  zasób archiwalny</vt:lpstr>
      <vt:lpstr>Niepaństwowy ewidencjonowany  zasób archiwalny</vt:lpstr>
      <vt:lpstr>Niepaństwowy ewidencjonowany  zasób archiwalny</vt:lpstr>
      <vt:lpstr>Niepaństwowy ewidencjonowany  zasób archiwalny</vt:lpstr>
      <vt:lpstr>Osoby Prywatne Niepaństwowy nieewidencjonowany zasób archiwalny</vt:lpstr>
      <vt:lpstr>Kształtowanie Podstrona APL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Kowalik Ewelina</dc:creator>
  <cp:lastModifiedBy>Piotr Zimny</cp:lastModifiedBy>
  <cp:revision>81</cp:revision>
  <cp:lastPrinted>2025-09-25T09:40:56Z</cp:lastPrinted>
  <dcterms:created xsi:type="dcterms:W3CDTF">2020-09-21T12:11:01Z</dcterms:created>
  <dcterms:modified xsi:type="dcterms:W3CDTF">2025-09-29T09:28:17Z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2020-09-21T00:00:00Z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2020-09-21T00:00:00Z</vt:filetime>
  </property>
  <property fmtid="{D5CDD505-2E9C-101B-9397-08002B2CF9AE}" pid="5" name="ContentTypeId">
    <vt:lpwstr>0x010100F6BCE36B423AE749AECB31C49138BE4B</vt:lpwstr>
  </property>
</Properties>
</file>