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3" r:id="rId7"/>
    <p:sldId id="276" r:id="rId8"/>
    <p:sldId id="277" r:id="rId9"/>
    <p:sldId id="274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7" r:id="rId18"/>
    <p:sldId id="289" r:id="rId19"/>
    <p:sldId id="290" r:id="rId20"/>
    <p:sldId id="291" r:id="rId21"/>
    <p:sldId id="292" r:id="rId22"/>
    <p:sldId id="261" r:id="rId23"/>
  </p:sldIdLst>
  <p:sldSz cx="20104100" cy="11309350"/>
  <p:notesSz cx="20104100" cy="113093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walik Ewelina" initials="KE" lastIdx="0" clrIdx="0">
    <p:extLst>
      <p:ext uri="{19B8F6BF-5375-455C-9EA6-DF929625EA0E}">
        <p15:presenceInfo xmlns:p15="http://schemas.microsoft.com/office/powerpoint/2012/main" userId="S-1-5-21-1867794169-508549432-3837375859-2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walik Ewelina" userId="03e48bc4-4e21-4329-b30d-0847695c097d" providerId="ADAL" clId="{D7C3DE84-B5DB-44EA-B11F-C968068CE224}"/>
    <pc:docChg chg="undo custSel addSld delSld modSld">
      <pc:chgData name="Kowalik Ewelina" userId="03e48bc4-4e21-4329-b30d-0847695c097d" providerId="ADAL" clId="{D7C3DE84-B5DB-44EA-B11F-C968068CE224}" dt="2022-05-25T10:45:48.226" v="1813" actId="255"/>
      <pc:docMkLst>
        <pc:docMk/>
      </pc:docMkLst>
      <pc:sldChg chg="modSp">
        <pc:chgData name="Kowalik Ewelina" userId="03e48bc4-4e21-4329-b30d-0847695c097d" providerId="ADAL" clId="{D7C3DE84-B5DB-44EA-B11F-C968068CE224}" dt="2022-05-25T08:26:25.128" v="155" actId="1076"/>
        <pc:sldMkLst>
          <pc:docMk/>
          <pc:sldMk cId="0" sldId="256"/>
        </pc:sldMkLst>
        <pc:spChg chg="mod">
          <ac:chgData name="Kowalik Ewelina" userId="03e48bc4-4e21-4329-b30d-0847695c097d" providerId="ADAL" clId="{D7C3DE84-B5DB-44EA-B11F-C968068CE224}" dt="2022-05-25T08:26:25.128" v="155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owalik Ewelina" userId="03e48bc4-4e21-4329-b30d-0847695c097d" providerId="ADAL" clId="{D7C3DE84-B5DB-44EA-B11F-C968068CE224}" dt="2022-05-25T08:25:58.706" v="98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owalik Ewelina" userId="03e48bc4-4e21-4329-b30d-0847695c097d" providerId="ADAL" clId="{D7C3DE84-B5DB-44EA-B11F-C968068CE224}" dt="2022-05-25T08:25:38.830" v="49" actId="20577"/>
          <ac:spMkLst>
            <pc:docMk/>
            <pc:sldMk cId="0" sldId="256"/>
            <ac:spMk id="20" creationId="{00000000-0000-0000-0000-000000000000}"/>
          </ac:spMkLst>
        </pc:spChg>
      </pc:sldChg>
      <pc:sldChg chg="addSp delSp modSp">
        <pc:chgData name="Kowalik Ewelina" userId="03e48bc4-4e21-4329-b30d-0847695c097d" providerId="ADAL" clId="{D7C3DE84-B5DB-44EA-B11F-C968068CE224}" dt="2022-05-25T10:44:30.292" v="1759" actId="1076"/>
        <pc:sldMkLst>
          <pc:docMk/>
          <pc:sldMk cId="0" sldId="257"/>
        </pc:sldMkLst>
        <pc:spChg chg="mod">
          <ac:chgData name="Kowalik Ewelina" userId="03e48bc4-4e21-4329-b30d-0847695c097d" providerId="ADAL" clId="{D7C3DE84-B5DB-44EA-B11F-C968068CE224}" dt="2022-05-25T10:44:30.292" v="1759" actId="1076"/>
          <ac:spMkLst>
            <pc:docMk/>
            <pc:sldMk cId="0" sldId="257"/>
            <ac:spMk id="3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28:12.018" v="230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Kowalik Ewelina" userId="03e48bc4-4e21-4329-b30d-0847695c097d" providerId="ADAL" clId="{D7C3DE84-B5DB-44EA-B11F-C968068CE224}" dt="2022-05-25T08:34:33.318" v="232" actId="1032"/>
          <ac:spMkLst>
            <pc:docMk/>
            <pc:sldMk cId="0" sldId="257"/>
            <ac:spMk id="8" creationId="{6B739C35-02F7-4FA6-832B-4766DC86A8FF}"/>
          </ac:spMkLst>
        </pc:spChg>
        <pc:spChg chg="add mod">
          <ac:chgData name="Kowalik Ewelina" userId="03e48bc4-4e21-4329-b30d-0847695c097d" providerId="ADAL" clId="{D7C3DE84-B5DB-44EA-B11F-C968068CE224}" dt="2022-05-25T08:44:36.668" v="473" actId="478"/>
          <ac:spMkLst>
            <pc:docMk/>
            <pc:sldMk cId="0" sldId="257"/>
            <ac:spMk id="11" creationId="{8AC50457-8EBC-40B2-8874-4385B9D557F9}"/>
          </ac:spMkLst>
        </pc:spChg>
        <pc:spChg chg="add mod">
          <ac:chgData name="Kowalik Ewelina" userId="03e48bc4-4e21-4329-b30d-0847695c097d" providerId="ADAL" clId="{D7C3DE84-B5DB-44EA-B11F-C968068CE224}" dt="2022-05-25T08:55:36.579" v="475" actId="478"/>
          <ac:spMkLst>
            <pc:docMk/>
            <pc:sldMk cId="0" sldId="257"/>
            <ac:spMk id="14" creationId="{974E40F1-AC98-4102-A99D-C7FFCE9319EC}"/>
          </ac:spMkLst>
        </pc:spChg>
        <pc:spChg chg="add mod">
          <ac:chgData name="Kowalik Ewelina" userId="03e48bc4-4e21-4329-b30d-0847695c097d" providerId="ADAL" clId="{D7C3DE84-B5DB-44EA-B11F-C968068CE224}" dt="2022-05-25T09:45:49.105" v="1324" actId="1076"/>
          <ac:spMkLst>
            <pc:docMk/>
            <pc:sldMk cId="0" sldId="257"/>
            <ac:spMk id="16" creationId="{4E414205-62EB-4D83-B871-2EFF99849714}"/>
          </ac:spMkLst>
        </pc:spChg>
        <pc:spChg chg="del">
          <ac:chgData name="Kowalik Ewelina" userId="03e48bc4-4e21-4329-b30d-0847695c097d" providerId="ADAL" clId="{D7C3DE84-B5DB-44EA-B11F-C968068CE224}" dt="2022-05-25T08:28:14.003" v="231" actId="478"/>
          <ac:spMkLst>
            <pc:docMk/>
            <pc:sldMk cId="0" sldId="257"/>
            <ac:spMk id="25" creationId="{00000000-0000-0000-0000-000000000000}"/>
          </ac:spMkLst>
        </pc:spChg>
        <pc:graphicFrameChg chg="add del mod">
          <ac:chgData name="Kowalik Ewelina" userId="03e48bc4-4e21-4329-b30d-0847695c097d" providerId="ADAL" clId="{D7C3DE84-B5DB-44EA-B11F-C968068CE224}" dt="2022-05-25T08:44:36.668" v="473" actId="478"/>
          <ac:graphicFrameMkLst>
            <pc:docMk/>
            <pc:sldMk cId="0" sldId="257"/>
            <ac:graphicFrameMk id="10" creationId="{E29FB16D-3E37-4698-98DA-2ADCB588734B}"/>
          </ac:graphicFrameMkLst>
        </pc:graphicFrameChg>
        <pc:graphicFrameChg chg="del mod">
          <ac:chgData name="Kowalik Ewelina" userId="03e48bc4-4e21-4329-b30d-0847695c097d" providerId="ADAL" clId="{D7C3DE84-B5DB-44EA-B11F-C968068CE224}" dt="2022-05-25T08:55:36.579" v="475" actId="478"/>
          <ac:graphicFrameMkLst>
            <pc:docMk/>
            <pc:sldMk cId="0" sldId="257"/>
            <ac:graphicFrameMk id="12" creationId="{EDBE6B47-C512-4738-9A9A-701572988079}"/>
          </ac:graphicFrameMkLst>
        </pc:graphicFrameChg>
        <pc:graphicFrameChg chg="mod modGraphic">
          <ac:chgData name="Kowalik Ewelina" userId="03e48bc4-4e21-4329-b30d-0847695c097d" providerId="ADAL" clId="{D7C3DE84-B5DB-44EA-B11F-C968068CE224}" dt="2022-05-25T09:46:15.273" v="1347" actId="20577"/>
          <ac:graphicFrameMkLst>
            <pc:docMk/>
            <pc:sldMk cId="0" sldId="257"/>
            <ac:graphicFrameMk id="15" creationId="{17E72DE2-2DE7-4FE8-94E5-1D12C460F990}"/>
          </ac:graphicFrameMkLst>
        </pc:graphicFrameChg>
      </pc:sldChg>
      <pc:sldChg chg="addSp delSp modSp addCm delCm">
        <pc:chgData name="Kowalik Ewelina" userId="03e48bc4-4e21-4329-b30d-0847695c097d" providerId="ADAL" clId="{D7C3DE84-B5DB-44EA-B11F-C968068CE224}" dt="2022-05-25T10:44:36.285" v="1760" actId="1076"/>
        <pc:sldMkLst>
          <pc:docMk/>
          <pc:sldMk cId="0" sldId="258"/>
        </pc:sldMkLst>
        <pc:spChg chg="mod">
          <ac:chgData name="Kowalik Ewelina" userId="03e48bc4-4e21-4329-b30d-0847695c097d" providerId="ADAL" clId="{D7C3DE84-B5DB-44EA-B11F-C968068CE224}" dt="2022-05-25T10:44:36.285" v="1760" actId="1076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Kowalik Ewelina" userId="03e48bc4-4e21-4329-b30d-0847695c097d" providerId="ADAL" clId="{D7C3DE84-B5DB-44EA-B11F-C968068CE224}" dt="2022-05-25T08:59:03.359" v="672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59:04.961" v="673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59:09.602" v="675" actId="478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Kowalik Ewelina" userId="03e48bc4-4e21-4329-b30d-0847695c097d" providerId="ADAL" clId="{D7C3DE84-B5DB-44EA-B11F-C968068CE224}" dt="2022-05-25T09:47:37.960" v="1387" actId="1076"/>
          <ac:spMkLst>
            <pc:docMk/>
            <pc:sldMk cId="0" sldId="258"/>
            <ac:spMk id="11" creationId="{457C71D3-256E-44A7-8183-2B47015D192E}"/>
          </ac:spMkLst>
        </pc:spChg>
        <pc:graphicFrameChg chg="add del mod">
          <ac:chgData name="Kowalik Ewelina" userId="03e48bc4-4e21-4329-b30d-0847695c097d" providerId="ADAL" clId="{D7C3DE84-B5DB-44EA-B11F-C968068CE224}" dt="2022-05-25T09:33:55.583" v="1193" actId="478"/>
          <ac:graphicFrameMkLst>
            <pc:docMk/>
            <pc:sldMk cId="0" sldId="258"/>
            <ac:graphicFrameMk id="7" creationId="{AFB1E255-6A6C-490E-ACA4-55D965A2A5C5}"/>
          </ac:graphicFrameMkLst>
        </pc:graphicFrameChg>
        <pc:graphicFrameChg chg="del">
          <ac:chgData name="Kowalik Ewelina" userId="03e48bc4-4e21-4329-b30d-0847695c097d" providerId="ADAL" clId="{D7C3DE84-B5DB-44EA-B11F-C968068CE224}" dt="2022-05-25T08:59:07.497" v="674" actId="478"/>
          <ac:graphicFrameMkLst>
            <pc:docMk/>
            <pc:sldMk cId="0" sldId="258"/>
            <ac:graphicFrameMk id="8" creationId="{1DE7B665-3D36-CB4B-B654-761FB571BAF1}"/>
          </ac:graphicFrameMkLst>
        </pc:graphicFrameChg>
        <pc:graphicFrameChg chg="add del mod">
          <ac:chgData name="Kowalik Ewelina" userId="03e48bc4-4e21-4329-b30d-0847695c097d" providerId="ADAL" clId="{D7C3DE84-B5DB-44EA-B11F-C968068CE224}" dt="2022-05-25T09:36:25.611" v="1261" actId="478"/>
          <ac:graphicFrameMkLst>
            <pc:docMk/>
            <pc:sldMk cId="0" sldId="258"/>
            <ac:graphicFrameMk id="9" creationId="{DC580699-AED4-4A12-9109-7DA9D553641E}"/>
          </ac:graphicFrameMkLst>
        </pc:graphicFrameChg>
        <pc:graphicFrameChg chg="add mod modGraphic">
          <ac:chgData name="Kowalik Ewelina" userId="03e48bc4-4e21-4329-b30d-0847695c097d" providerId="ADAL" clId="{D7C3DE84-B5DB-44EA-B11F-C968068CE224}" dt="2022-05-25T10:13:33.976" v="1562" actId="14734"/>
          <ac:graphicFrameMkLst>
            <pc:docMk/>
            <pc:sldMk cId="0" sldId="258"/>
            <ac:graphicFrameMk id="10" creationId="{D3B955BC-2754-4BFB-9698-711542A4202C}"/>
          </ac:graphicFrameMkLst>
        </pc:graphicFrameChg>
      </pc:sldChg>
      <pc:sldChg chg="del">
        <pc:chgData name="Kowalik Ewelina" userId="03e48bc4-4e21-4329-b30d-0847695c097d" providerId="ADAL" clId="{D7C3DE84-B5DB-44EA-B11F-C968068CE224}" dt="2022-05-25T09:54:44.859" v="1529" actId="2696"/>
        <pc:sldMkLst>
          <pc:docMk/>
          <pc:sldMk cId="0" sldId="259"/>
        </pc:sldMkLst>
      </pc:sldChg>
      <pc:sldChg chg="del">
        <pc:chgData name="Kowalik Ewelina" userId="03e48bc4-4e21-4329-b30d-0847695c097d" providerId="ADAL" clId="{D7C3DE84-B5DB-44EA-B11F-C968068CE224}" dt="2022-05-25T09:54:47.267" v="1530" actId="2696"/>
        <pc:sldMkLst>
          <pc:docMk/>
          <pc:sldMk cId="0" sldId="260"/>
        </pc:sldMkLst>
      </pc:sldChg>
      <pc:sldChg chg="modSp">
        <pc:chgData name="Kowalik Ewelina" userId="03e48bc4-4e21-4329-b30d-0847695c097d" providerId="ADAL" clId="{D7C3DE84-B5DB-44EA-B11F-C968068CE224}" dt="2022-05-25T10:45:48.226" v="1813" actId="255"/>
        <pc:sldMkLst>
          <pc:docMk/>
          <pc:sldMk cId="0" sldId="261"/>
        </pc:sldMkLst>
        <pc:spChg chg="mod">
          <ac:chgData name="Kowalik Ewelina" userId="03e48bc4-4e21-4329-b30d-0847695c097d" providerId="ADAL" clId="{D7C3DE84-B5DB-44EA-B11F-C968068CE224}" dt="2022-05-25T10:45:48.226" v="1813" actId="255"/>
          <ac:spMkLst>
            <pc:docMk/>
            <pc:sldMk cId="0" sldId="261"/>
            <ac:spMk id="4" creationId="{00000000-0000-0000-0000-000000000000}"/>
          </ac:spMkLst>
        </pc:spChg>
      </pc:sldChg>
      <pc:sldChg chg="addSp delSp modSp add">
        <pc:chgData name="Kowalik Ewelina" userId="03e48bc4-4e21-4329-b30d-0847695c097d" providerId="ADAL" clId="{D7C3DE84-B5DB-44EA-B11F-C968068CE224}" dt="2022-05-25T10:44:14.746" v="1757" actId="255"/>
        <pc:sldMkLst>
          <pc:docMk/>
          <pc:sldMk cId="1324241624" sldId="263"/>
        </pc:sldMkLst>
        <pc:spChg chg="mod">
          <ac:chgData name="Kowalik Ewelina" userId="03e48bc4-4e21-4329-b30d-0847695c097d" providerId="ADAL" clId="{D7C3DE84-B5DB-44EA-B11F-C968068CE224}" dt="2022-05-25T10:44:14.746" v="1757" actId="255"/>
          <ac:spMkLst>
            <pc:docMk/>
            <pc:sldMk cId="1324241624" sldId="263"/>
            <ac:spMk id="2" creationId="{16E0226C-EF83-4DCC-9AE2-0FBF37647F21}"/>
          </ac:spMkLst>
        </pc:spChg>
        <pc:spChg chg="del mod">
          <ac:chgData name="Kowalik Ewelina" userId="03e48bc4-4e21-4329-b30d-0847695c097d" providerId="ADAL" clId="{D7C3DE84-B5DB-44EA-B11F-C968068CE224}" dt="2022-05-25T10:13:10.822" v="1555" actId="478"/>
          <ac:spMkLst>
            <pc:docMk/>
            <pc:sldMk cId="1324241624" sldId="263"/>
            <ac:spMk id="3" creationId="{3D9FEF73-7726-4F06-B8F1-346701A0CA43}"/>
          </ac:spMkLst>
        </pc:spChg>
        <pc:spChg chg="add">
          <ac:chgData name="Kowalik Ewelina" userId="03e48bc4-4e21-4329-b30d-0847695c097d" providerId="ADAL" clId="{D7C3DE84-B5DB-44EA-B11F-C968068CE224}" dt="2022-05-25T10:13:56.265" v="1564"/>
          <ac:spMkLst>
            <pc:docMk/>
            <pc:sldMk cId="1324241624" sldId="263"/>
            <ac:spMk id="5" creationId="{1DAC4AAE-2DAC-4D25-AF3B-A9F78338F276}"/>
          </ac:spMkLst>
        </pc:spChg>
        <pc:graphicFrameChg chg="add mod modGraphic">
          <ac:chgData name="Kowalik Ewelina" userId="03e48bc4-4e21-4329-b30d-0847695c097d" providerId="ADAL" clId="{D7C3DE84-B5DB-44EA-B11F-C968068CE224}" dt="2022-05-25T10:42:30.681" v="1753" actId="255"/>
          <ac:graphicFrameMkLst>
            <pc:docMk/>
            <pc:sldMk cId="1324241624" sldId="263"/>
            <ac:graphicFrameMk id="4" creationId="{0763F132-CD9C-4088-8206-5D19A6F314A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6EE8-6E64-4A28-8F23-338EB7B1C7B3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F447-A9C2-4916-8FCF-D5D8AD3FC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7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F447-A9C2-4916-8FCF-D5D8AD3FCB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1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69182" y="2906405"/>
            <a:ext cx="8389619" cy="6599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1999480-3CAD-6442-B7C0-E6294934B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0" y="895125"/>
            <a:ext cx="4437299" cy="16835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56026" y="1740490"/>
            <a:ext cx="10347325" cy="7690484"/>
          </a:xfrm>
          <a:custGeom>
            <a:avLst/>
            <a:gdLst/>
            <a:ahLst/>
            <a:cxnLst/>
            <a:rect l="l" t="t" r="r" b="b"/>
            <a:pathLst>
              <a:path w="10347325" h="7690484">
                <a:moveTo>
                  <a:pt x="157353" y="698246"/>
                </a:moveTo>
                <a:lnTo>
                  <a:pt x="0" y="698246"/>
                </a:lnTo>
                <a:lnTo>
                  <a:pt x="0" y="853757"/>
                </a:lnTo>
                <a:lnTo>
                  <a:pt x="157353" y="853757"/>
                </a:lnTo>
                <a:lnTo>
                  <a:pt x="157353" y="698246"/>
                </a:lnTo>
                <a:close/>
              </a:path>
              <a:path w="10347325" h="7690484">
                <a:moveTo>
                  <a:pt x="3404793" y="5999099"/>
                </a:moveTo>
                <a:lnTo>
                  <a:pt x="3247440" y="5999099"/>
                </a:lnTo>
                <a:lnTo>
                  <a:pt x="3247440" y="6154610"/>
                </a:lnTo>
                <a:lnTo>
                  <a:pt x="3404793" y="6154610"/>
                </a:lnTo>
                <a:lnTo>
                  <a:pt x="3404793" y="5999099"/>
                </a:lnTo>
                <a:close/>
              </a:path>
              <a:path w="10347325" h="7690484">
                <a:moveTo>
                  <a:pt x="4064762" y="1926640"/>
                </a:moveTo>
                <a:lnTo>
                  <a:pt x="3750043" y="1926640"/>
                </a:lnTo>
                <a:lnTo>
                  <a:pt x="3750043" y="2237651"/>
                </a:lnTo>
                <a:lnTo>
                  <a:pt x="4064762" y="2237651"/>
                </a:lnTo>
                <a:lnTo>
                  <a:pt x="4064762" y="1926640"/>
                </a:lnTo>
                <a:close/>
              </a:path>
              <a:path w="10347325" h="7690484">
                <a:moveTo>
                  <a:pt x="9928454" y="0"/>
                </a:moveTo>
                <a:lnTo>
                  <a:pt x="9613735" y="0"/>
                </a:lnTo>
                <a:lnTo>
                  <a:pt x="9613735" y="311010"/>
                </a:lnTo>
                <a:lnTo>
                  <a:pt x="9928454" y="311010"/>
                </a:lnTo>
                <a:lnTo>
                  <a:pt x="9928454" y="0"/>
                </a:lnTo>
                <a:close/>
              </a:path>
              <a:path w="10347325" h="7690484">
                <a:moveTo>
                  <a:pt x="10346703" y="7534567"/>
                </a:moveTo>
                <a:lnTo>
                  <a:pt x="10189350" y="7534567"/>
                </a:lnTo>
                <a:lnTo>
                  <a:pt x="10189350" y="7690078"/>
                </a:lnTo>
                <a:lnTo>
                  <a:pt x="10346703" y="7690078"/>
                </a:lnTo>
                <a:lnTo>
                  <a:pt x="10346703" y="7534567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4570B88-51C0-3A44-BD23-22E8191B9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3902075"/>
            <a:ext cx="5623440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62645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314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552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4AD99B4-9D4A-3549-9D02-1915E9C9B3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0" y="895125"/>
            <a:ext cx="4437299" cy="16835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703" y="286111"/>
            <a:ext cx="19755485" cy="11022965"/>
          </a:xfrm>
          <a:custGeom>
            <a:avLst/>
            <a:gdLst/>
            <a:ahLst/>
            <a:cxnLst/>
            <a:rect l="l" t="t" r="r" b="b"/>
            <a:pathLst>
              <a:path w="19755485" h="11022965">
                <a:moveTo>
                  <a:pt x="314718" y="0"/>
                </a:moveTo>
                <a:lnTo>
                  <a:pt x="0" y="0"/>
                </a:lnTo>
                <a:lnTo>
                  <a:pt x="0" y="311023"/>
                </a:lnTo>
                <a:lnTo>
                  <a:pt x="314718" y="311023"/>
                </a:lnTo>
                <a:lnTo>
                  <a:pt x="314718" y="0"/>
                </a:lnTo>
                <a:close/>
              </a:path>
              <a:path w="19755485" h="11022965">
                <a:moveTo>
                  <a:pt x="845489" y="7026122"/>
                </a:moveTo>
                <a:lnTo>
                  <a:pt x="530771" y="7026122"/>
                </a:lnTo>
                <a:lnTo>
                  <a:pt x="530771" y="7337133"/>
                </a:lnTo>
                <a:lnTo>
                  <a:pt x="845489" y="7337133"/>
                </a:lnTo>
                <a:lnTo>
                  <a:pt x="845489" y="7026122"/>
                </a:lnTo>
                <a:close/>
              </a:path>
              <a:path w="19755485" h="11022965">
                <a:moveTo>
                  <a:pt x="845489" y="530771"/>
                </a:moveTo>
                <a:lnTo>
                  <a:pt x="530783" y="530771"/>
                </a:lnTo>
                <a:lnTo>
                  <a:pt x="530783" y="841781"/>
                </a:lnTo>
                <a:lnTo>
                  <a:pt x="845489" y="841781"/>
                </a:lnTo>
                <a:lnTo>
                  <a:pt x="845489" y="530771"/>
                </a:lnTo>
                <a:close/>
              </a:path>
              <a:path w="19755485" h="11022965">
                <a:moveTo>
                  <a:pt x="1854631" y="9661233"/>
                </a:moveTo>
                <a:lnTo>
                  <a:pt x="1326629" y="9661233"/>
                </a:lnTo>
                <a:lnTo>
                  <a:pt x="1326629" y="10183050"/>
                </a:lnTo>
                <a:lnTo>
                  <a:pt x="1854631" y="10183050"/>
                </a:lnTo>
                <a:lnTo>
                  <a:pt x="1854631" y="9661233"/>
                </a:lnTo>
                <a:close/>
              </a:path>
              <a:path w="19755485" h="11022965">
                <a:moveTo>
                  <a:pt x="9184259" y="970394"/>
                </a:moveTo>
                <a:lnTo>
                  <a:pt x="8656256" y="970394"/>
                </a:lnTo>
                <a:lnTo>
                  <a:pt x="8656256" y="1492211"/>
                </a:lnTo>
                <a:lnTo>
                  <a:pt x="9184259" y="1492211"/>
                </a:lnTo>
                <a:lnTo>
                  <a:pt x="9184259" y="970394"/>
                </a:lnTo>
                <a:close/>
              </a:path>
              <a:path w="19755485" h="11022965">
                <a:moveTo>
                  <a:pt x="18184762" y="1975599"/>
                </a:moveTo>
                <a:lnTo>
                  <a:pt x="17870043" y="1975599"/>
                </a:lnTo>
                <a:lnTo>
                  <a:pt x="17870043" y="2286622"/>
                </a:lnTo>
                <a:lnTo>
                  <a:pt x="18184762" y="2286622"/>
                </a:lnTo>
                <a:lnTo>
                  <a:pt x="18184762" y="1975599"/>
                </a:lnTo>
                <a:close/>
              </a:path>
              <a:path w="19755485" h="11022965">
                <a:moveTo>
                  <a:pt x="19755397" y="8593201"/>
                </a:moveTo>
                <a:lnTo>
                  <a:pt x="13305320" y="8593201"/>
                </a:lnTo>
                <a:lnTo>
                  <a:pt x="13305320" y="11022444"/>
                </a:lnTo>
                <a:lnTo>
                  <a:pt x="19755397" y="11022444"/>
                </a:lnTo>
                <a:lnTo>
                  <a:pt x="19755397" y="8593201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64703" y="9042184"/>
            <a:ext cx="5359947" cy="198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000" b="1" spc="-5" dirty="0">
                <a:solidFill>
                  <a:srgbClr val="FFFFFF"/>
                </a:solidFill>
                <a:latin typeface="Calibri"/>
                <a:cs typeface="Calibri"/>
              </a:rPr>
              <a:t>Bartosz Skrzypek</a:t>
            </a:r>
          </a:p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000" b="1" spc="-5" dirty="0">
                <a:solidFill>
                  <a:srgbClr val="FFFFFF"/>
                </a:solidFill>
                <a:latin typeface="Calibri"/>
                <a:cs typeface="Calibri"/>
              </a:rPr>
              <a:t>Oddział I kształtowania narodowego </a:t>
            </a:r>
            <a:br>
              <a:rPr lang="pl-PL" sz="2000" b="1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2000" b="1" spc="-5" dirty="0">
                <a:solidFill>
                  <a:srgbClr val="FFFFFF"/>
                </a:solidFill>
                <a:latin typeface="Calibri"/>
                <a:cs typeface="Calibri"/>
              </a:rPr>
              <a:t>zasobu archiwalnego</a:t>
            </a:r>
          </a:p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000" b="1" spc="-5" dirty="0">
                <a:solidFill>
                  <a:srgbClr val="FFFFFF"/>
                </a:solidFill>
                <a:latin typeface="Calibri"/>
                <a:cs typeface="Calibri"/>
              </a:rPr>
              <a:t>bartosz.skrzypek@lublin.ap.gov.pl</a:t>
            </a:r>
            <a:endParaRPr sz="2000" dirty="0">
              <a:latin typeface="Calibri-Light"/>
              <a:cs typeface="Calibri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7102" y="9589451"/>
            <a:ext cx="3453765" cy="88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3300" dirty="0">
                <a:latin typeface="Calibri"/>
                <a:cs typeface="Calibri"/>
              </a:rPr>
              <a:t>Lublin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lang="pl-PL" sz="2450" spc="-20" dirty="0">
                <a:solidFill>
                  <a:srgbClr val="4C4C4C"/>
                </a:solidFill>
                <a:latin typeface="Calibri-Light"/>
                <a:cs typeface="Calibri-Light"/>
              </a:rPr>
              <a:t>30 września 2025 r.</a:t>
            </a:r>
            <a:endParaRPr sz="2450" dirty="0">
              <a:latin typeface="Calibri-Light"/>
              <a:cs typeface="Calibri-Ligh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227101" y="4783425"/>
            <a:ext cx="14740349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6000" dirty="0"/>
              <a:t>I Ty możesz napisać wniosek na brakowanie</a:t>
            </a:r>
            <a:endParaRPr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C63A74-A1BA-0C3C-F759-4D2AECD6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1231106"/>
          </a:xfrm>
        </p:spPr>
        <p:txBody>
          <a:bodyPr/>
          <a:lstStyle/>
          <a:p>
            <a:r>
              <a:rPr lang="pl-PL" sz="4000" dirty="0"/>
              <a:t>§ 9 ust. 4 rozporządzenia Ministra Kultury i Dziedzictwa </a:t>
            </a:r>
            <a:br>
              <a:rPr lang="pl-PL" sz="4000" dirty="0"/>
            </a:br>
            <a:r>
              <a:rPr lang="pl-PL" sz="4000" dirty="0"/>
              <a:t>Narodowego z dnia 20 października 2015 r.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2D8DDEB-B3F4-3E41-0FCA-E30DB978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514" y="3368675"/>
            <a:ext cx="17407069" cy="6647974"/>
          </a:xfrm>
        </p:spPr>
        <p:txBody>
          <a:bodyPr/>
          <a:lstStyle/>
          <a:p>
            <a:r>
              <a:rPr lang="pl-PL" sz="4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Spis dokumentacji niearchiwalnej podlegającej brakowaniu zawiera: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pełną nazwę organu lub jednostki organizacyjnej wnioskującej o wyrażenie zgody na brakowanie dokumentacji niearchiwalnej;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pełną nazwę organu lub jednostki organizacyjnej, której dokumentacja niearchiwalna jest brakowana</a:t>
            </a:r>
          </a:p>
        </p:txBody>
      </p:sp>
    </p:spTree>
    <p:extLst>
      <p:ext uri="{BB962C8B-B14F-4D97-AF65-F5344CB8AC3E}">
        <p14:creationId xmlns:p14="http://schemas.microsoft.com/office/powerpoint/2010/main" val="275178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4442125-48D7-3AD0-51D6-59B37B0B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3268020"/>
            <a:ext cx="14586944" cy="6855124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xmlns="" id="{BDD041F0-82D4-24C2-808A-99BE0B1348A4}"/>
              </a:ext>
            </a:extLst>
          </p:cNvPr>
          <p:cNvCxnSpPr/>
          <p:nvPr/>
        </p:nvCxnSpPr>
        <p:spPr>
          <a:xfrm flipH="1">
            <a:off x="8375650" y="3140075"/>
            <a:ext cx="2895600" cy="1143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703D47C9-63F7-BDD2-FE66-842BC6469AA6}"/>
              </a:ext>
            </a:extLst>
          </p:cNvPr>
          <p:cNvCxnSpPr/>
          <p:nvPr/>
        </p:nvCxnSpPr>
        <p:spPr>
          <a:xfrm flipV="1">
            <a:off x="1365250" y="6950075"/>
            <a:ext cx="2819400" cy="137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8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B67D7A-C42E-B142-570B-08C1F2AD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1231106"/>
          </a:xfrm>
        </p:spPr>
        <p:txBody>
          <a:bodyPr/>
          <a:lstStyle/>
          <a:p>
            <a:r>
              <a:rPr lang="pl-PL" sz="4000" dirty="0"/>
              <a:t>§ 9 ust. 4 rozporządzenia Ministra Kultury i Dziedzictwa </a:t>
            </a:r>
            <a:br>
              <a:rPr lang="pl-PL" sz="4000" dirty="0"/>
            </a:br>
            <a:r>
              <a:rPr lang="pl-PL" sz="4000" dirty="0"/>
              <a:t>Narodowego z dnia 20 października 2015 r. c.d.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8A5D902-2481-0CB0-5E49-84C5650A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850" y="3749675"/>
            <a:ext cx="17407069" cy="1846659"/>
          </a:xfrm>
        </p:spPr>
        <p:txBody>
          <a:bodyPr/>
          <a:lstStyle/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datę i miejsce sporządzenia spisu;</a:t>
            </a:r>
          </a:p>
          <a:p>
            <a:endParaRPr lang="pl-PL" sz="4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imię, nazwisko i stanowisko służbowe osoby, która sporządziła spis;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098F8C0-0079-2F21-EC7E-B1A72D3D7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669" y="6330325"/>
            <a:ext cx="11054761" cy="4528927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754DEEC3-7787-F7C0-7CD2-2FFCF8579901}"/>
              </a:ext>
            </a:extLst>
          </p:cNvPr>
          <p:cNvCxnSpPr/>
          <p:nvPr/>
        </p:nvCxnSpPr>
        <p:spPr>
          <a:xfrm>
            <a:off x="1822450" y="9007475"/>
            <a:ext cx="2819400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1DBF9D71-3ED0-6B32-D82C-FD0D04E053BF}"/>
              </a:ext>
            </a:extLst>
          </p:cNvPr>
          <p:cNvCxnSpPr/>
          <p:nvPr/>
        </p:nvCxnSpPr>
        <p:spPr>
          <a:xfrm flipH="1">
            <a:off x="14624050" y="8474075"/>
            <a:ext cx="28194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8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89C585-28D6-D506-7378-51EB6036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1231106"/>
          </a:xfrm>
        </p:spPr>
        <p:txBody>
          <a:bodyPr/>
          <a:lstStyle/>
          <a:p>
            <a:r>
              <a:rPr lang="pl-PL" sz="4000" dirty="0"/>
              <a:t>§ 9 ust. 4 rozporządzenia Ministra Kultury i Dziedzictwa </a:t>
            </a:r>
            <a:br>
              <a:rPr lang="pl-PL" sz="4000" dirty="0"/>
            </a:br>
            <a:r>
              <a:rPr lang="pl-PL" sz="4000" dirty="0"/>
              <a:t>Narodowego z dnia 20 października 2015 r. c.d.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7E2B16-48AA-A6C2-6875-37AC1960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7201972"/>
          </a:xfrm>
        </p:spPr>
        <p:txBody>
          <a:bodyPr/>
          <a:lstStyle/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5) dla każdej pozycji spisu informację o: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a) liczbie porządkowej,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b) oznaczeniu kancelaryjnym, stanowiącym znak akt albo znak sprawy, jeżeli było stosowane,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c) sygnaturze archiwalnej, a jeżeli nie była stosowana – informację, że spis powstał z natury,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d) tytule jednostki, który w przypadku stosowania wykazu akt powinien być złożony z pełnego hasła klasyfikacyjnego z tego wykazu; dopuszcza się łączenie w jednej pozycji spisu jednostek o identycznym tytule,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e) określonym datami rocznymi okresie, z którego pochodzi dokumentacja w obrębie pozycji spisu,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f) liczbie jednostek, będących przedmiotem jednej pozycji spisu,</a:t>
            </a: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g) uwagach, w szczególności dotyczących rodzaju dokumentacji lub nośnika, informacji </a:t>
            </a:r>
            <a:br>
              <a:rPr lang="pl-PL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o zachowaniu dokumentacji zbiorczej, równoważnikach lub o większym zakresie czasowym, </a:t>
            </a:r>
            <a:br>
              <a:rPr lang="pl-PL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a także uszczegółowienia zawartości jednostek.</a:t>
            </a:r>
          </a:p>
        </p:txBody>
      </p:sp>
    </p:spTree>
    <p:extLst>
      <p:ext uri="{BB962C8B-B14F-4D97-AF65-F5344CB8AC3E}">
        <p14:creationId xmlns:p14="http://schemas.microsoft.com/office/powerpoint/2010/main" val="22124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6ED943-8402-1D7F-431C-1B654B48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dokumentacji niearchiwalnej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507179C8-E561-C33E-D554-5A9649622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95" y="2835275"/>
            <a:ext cx="14515110" cy="8229600"/>
          </a:xfrm>
        </p:spPr>
      </p:pic>
    </p:spTree>
    <p:extLst>
      <p:ext uri="{BB962C8B-B14F-4D97-AF65-F5344CB8AC3E}">
        <p14:creationId xmlns:p14="http://schemas.microsoft.com/office/powerpoint/2010/main" val="163077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BD45CA-D535-EF6C-F555-12BC3DB2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Najczęściej popełniane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220202-D860-A7A9-23DA-F741061E8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1107996"/>
          </a:xfrm>
        </p:spPr>
        <p:txBody>
          <a:bodyPr/>
          <a:lstStyle/>
          <a:p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1) błędna podstawa kwalifikowania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8FA1F04-3A72-99AD-1991-78C994EF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74" y="4889234"/>
            <a:ext cx="17909531" cy="4655185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BB703476-A596-D521-5FDA-2C9B254B493D}"/>
              </a:ext>
            </a:extLst>
          </p:cNvPr>
          <p:cNvCxnSpPr/>
          <p:nvPr/>
        </p:nvCxnSpPr>
        <p:spPr>
          <a:xfrm>
            <a:off x="1212850" y="4511675"/>
            <a:ext cx="167640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2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8110E7-70F5-AF15-6139-1565C7C7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Najczęściej popełniane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F6ACBE9-E482-51F7-0861-A9F7E5FF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4" y="2601150"/>
            <a:ext cx="18648046" cy="1107996"/>
          </a:xfrm>
        </p:spPr>
        <p:txBody>
          <a:bodyPr/>
          <a:lstStyle/>
          <a:p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2) oświadczenie nie zawiera pełnej nazwy jednostki wnioskującej o wydanie zgody na brakowanie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5C0EF0F-AF83-FAC9-F5A9-3E1940F8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74" y="5502275"/>
            <a:ext cx="14738229" cy="3312953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A968EBA3-3CD2-674B-4B1B-A8D31FF35605}"/>
              </a:ext>
            </a:extLst>
          </p:cNvPr>
          <p:cNvCxnSpPr/>
          <p:nvPr/>
        </p:nvCxnSpPr>
        <p:spPr>
          <a:xfrm flipH="1" flipV="1">
            <a:off x="16071850" y="7940675"/>
            <a:ext cx="2683734" cy="16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7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E85A0C-3A89-68A1-2E7E-19CF03CC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Najczęściej popełniane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EAA438-18C3-0390-9A22-098A77015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4" y="2601150"/>
            <a:ext cx="14533246" cy="1107996"/>
          </a:xfrm>
        </p:spPr>
        <p:txBody>
          <a:bodyPr/>
          <a:lstStyle/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3) spis nie zawiera nazwy jednostki wnioskującej o wydanie zgody na brakowanie lub nazwy jednostki, której dokumentacja jest brakowana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A8CC396-7727-0202-49A3-B8BB792F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379" y="3715382"/>
            <a:ext cx="11841342" cy="6771376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C0F62BB3-B25E-EDA2-CEF2-821921E18D72}"/>
              </a:ext>
            </a:extLst>
          </p:cNvPr>
          <p:cNvCxnSpPr/>
          <p:nvPr/>
        </p:nvCxnSpPr>
        <p:spPr>
          <a:xfrm flipV="1">
            <a:off x="2051050" y="5959475"/>
            <a:ext cx="3276600" cy="1447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0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8CA914-4D7D-9ECE-27C1-471EF352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Najczęściej popełniane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363EDB-3193-4623-0842-AF9B4D29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4" y="2601150"/>
            <a:ext cx="10875645" cy="1107996"/>
          </a:xfrm>
        </p:spPr>
        <p:txBody>
          <a:bodyPr/>
          <a:lstStyle/>
          <a:p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4) hasła klasyfikacyjne nie zawierają uszczegółowienia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D186ADB-AE08-B174-DE52-9AD12AEA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90" y="3978275"/>
            <a:ext cx="16862998" cy="544420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F6C93EF0-D891-AD14-28E4-24080AC183C7}"/>
              </a:ext>
            </a:extLst>
          </p:cNvPr>
          <p:cNvCxnSpPr/>
          <p:nvPr/>
        </p:nvCxnSpPr>
        <p:spPr>
          <a:xfrm flipV="1">
            <a:off x="5251450" y="7788275"/>
            <a:ext cx="2667000" cy="1981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2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54034" y="8879310"/>
            <a:ext cx="6450330" cy="2429510"/>
          </a:xfrm>
          <a:custGeom>
            <a:avLst/>
            <a:gdLst/>
            <a:ahLst/>
            <a:cxnLst/>
            <a:rect l="l" t="t" r="r" b="b"/>
            <a:pathLst>
              <a:path w="6450330" h="2429509">
                <a:moveTo>
                  <a:pt x="6450065" y="0"/>
                </a:moveTo>
                <a:lnTo>
                  <a:pt x="0" y="0"/>
                </a:lnTo>
                <a:lnTo>
                  <a:pt x="0" y="2429245"/>
                </a:lnTo>
                <a:lnTo>
                  <a:pt x="6450065" y="2429245"/>
                </a:lnTo>
                <a:lnTo>
                  <a:pt x="6450065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23949" y="5013784"/>
            <a:ext cx="905764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400" dirty="0">
                <a:solidFill>
                  <a:srgbClr val="71706F"/>
                </a:solidFill>
                <a:latin typeface="OpenSans-Light"/>
                <a:cs typeface="OpenSans-Light"/>
              </a:rPr>
              <a:t>Dziękuję za</a:t>
            </a:r>
            <a:r>
              <a:rPr sz="8400" spc="-85" dirty="0">
                <a:solidFill>
                  <a:srgbClr val="71706F"/>
                </a:solidFill>
                <a:latin typeface="OpenSans-Light"/>
                <a:cs typeface="OpenSans-Light"/>
              </a:rPr>
              <a:t> </a:t>
            </a:r>
            <a:r>
              <a:rPr sz="8400" spc="5" dirty="0">
                <a:solidFill>
                  <a:srgbClr val="71706F"/>
                </a:solidFill>
                <a:latin typeface="OpenSans-Light"/>
                <a:cs typeface="OpenSans-Light"/>
              </a:rPr>
              <a:t>uwagę!</a:t>
            </a:r>
            <a:endParaRPr sz="8400">
              <a:latin typeface="OpenSans-Light"/>
              <a:cs typeface="OpenSans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481" y="7312227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12" y="0"/>
                </a:moveTo>
                <a:lnTo>
                  <a:pt x="0" y="0"/>
                </a:lnTo>
                <a:lnTo>
                  <a:pt x="0" y="311016"/>
                </a:lnTo>
                <a:lnTo>
                  <a:pt x="314712" y="311016"/>
                </a:lnTo>
                <a:lnTo>
                  <a:pt x="31471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3682" y="7654342"/>
            <a:ext cx="252095" cy="248920"/>
          </a:xfrm>
          <a:custGeom>
            <a:avLst/>
            <a:gdLst/>
            <a:ahLst/>
            <a:cxnLst/>
            <a:rect l="l" t="t" r="r" b="b"/>
            <a:pathLst>
              <a:path w="252095" h="248920">
                <a:moveTo>
                  <a:pt x="251761" y="0"/>
                </a:moveTo>
                <a:lnTo>
                  <a:pt x="0" y="0"/>
                </a:lnTo>
                <a:lnTo>
                  <a:pt x="0" y="248819"/>
                </a:lnTo>
                <a:lnTo>
                  <a:pt x="251761" y="248819"/>
                </a:lnTo>
                <a:lnTo>
                  <a:pt x="251761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341" y="9947340"/>
            <a:ext cx="528320" cy="521970"/>
          </a:xfrm>
          <a:custGeom>
            <a:avLst/>
            <a:gdLst/>
            <a:ahLst/>
            <a:cxnLst/>
            <a:rect l="l" t="t" r="r" b="b"/>
            <a:pathLst>
              <a:path w="528319" h="521970">
                <a:moveTo>
                  <a:pt x="528004" y="0"/>
                </a:moveTo>
                <a:lnTo>
                  <a:pt x="0" y="0"/>
                </a:lnTo>
                <a:lnTo>
                  <a:pt x="0" y="521816"/>
                </a:lnTo>
                <a:lnTo>
                  <a:pt x="528004" y="521816"/>
                </a:lnTo>
                <a:lnTo>
                  <a:pt x="528004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650" y="666407"/>
            <a:ext cx="131068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4000" b="1" dirty="0"/>
              <a:t>JEŻELI BRAKOWANIE, TO…</a:t>
            </a:r>
            <a:endParaRPr sz="4000" spc="-10" dirty="0"/>
          </a:p>
        </p:txBody>
      </p:sp>
      <p:sp>
        <p:nvSpPr>
          <p:cNvPr id="4" name="object 4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4E414205-62EB-4D83-B871-2EFF99849714}"/>
              </a:ext>
            </a:extLst>
          </p:cNvPr>
          <p:cNvSpPr/>
          <p:nvPr/>
        </p:nvSpPr>
        <p:spPr>
          <a:xfrm>
            <a:off x="755650" y="107913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4A469A0-7DF9-350F-B0EA-1A06FF3E85A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888674" y="4054475"/>
            <a:ext cx="17078776" cy="3077766"/>
          </a:xfrm>
        </p:spPr>
        <p:txBody>
          <a:bodyPr/>
          <a:lstStyle/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</a:rPr>
              <a:t>Rozporządzenie Ministra Kultury i Dziedzictwa Narodowego </a:t>
            </a:r>
            <a:br>
              <a:rPr lang="pl-PL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bg1">
                    <a:lumMod val="50000"/>
                  </a:schemeClr>
                </a:solidFill>
              </a:rPr>
              <a:t>z dnia 20 października 2015 r. w sprawie klasyfikowania </a:t>
            </a:r>
            <a:br>
              <a:rPr lang="pl-PL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bg1">
                    <a:lumMod val="50000"/>
                  </a:schemeClr>
                </a:solidFill>
              </a:rPr>
              <a:t>i kwalifikowania dokumentacji, przekazywania materiałów archiwalnych do archiwów państwowych </a:t>
            </a:r>
            <a:br>
              <a:rPr lang="pl-PL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bg1">
                    <a:lumMod val="50000"/>
                  </a:schemeClr>
                </a:solidFill>
              </a:rPr>
              <a:t>i brakowania dokumentacji niearchiwalnej (Dz. U. 2019 r. poz. 246)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B4D206-8E4B-6A1C-9ACC-3BE2AB5B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1231106"/>
          </a:xfrm>
        </p:spPr>
        <p:txBody>
          <a:bodyPr/>
          <a:lstStyle/>
          <a:p>
            <a:r>
              <a:rPr lang="pl-PL" sz="4000" dirty="0"/>
              <a:t>§ 9 ust. 1 rozporządzenia Ministra Kultury i Dziedzictwa </a:t>
            </a:r>
            <a:br>
              <a:rPr lang="pl-PL" sz="4000" dirty="0"/>
            </a:br>
            <a:r>
              <a:rPr lang="pl-PL" sz="4000" dirty="0"/>
              <a:t>Narodowego z dnia 20 października 2015 r.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A42B13B-B260-8ECC-B3C9-438A27E79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6647974"/>
          </a:xfrm>
        </p:spPr>
        <p:txBody>
          <a:bodyPr/>
          <a:lstStyle/>
          <a:p>
            <a:r>
              <a:rPr lang="pl-PL" sz="48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wydanie zgody na brakowanie zawiera w szczególności: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nazwę organu lub jednostki organizacyjnej wnioskującej </a:t>
            </a:r>
            <a:b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wyrażenie zgody na brakowanie dokumentacji niearchiwalnej;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nazwę organu lub jednostki organizacyjnej, której dokumentacja niearchiwalna jest brakowana;</a:t>
            </a:r>
          </a:p>
        </p:txBody>
      </p:sp>
    </p:spTree>
    <p:extLst>
      <p:ext uri="{BB962C8B-B14F-4D97-AF65-F5344CB8AC3E}">
        <p14:creationId xmlns:p14="http://schemas.microsoft.com/office/powerpoint/2010/main" val="3194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745470A0-6081-6752-C15E-77808641B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49" y="2911475"/>
            <a:ext cx="12649200" cy="7505192"/>
          </a:xfr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EF1BD506-E773-6A19-A4DB-759AFE9C9533}"/>
              </a:ext>
            </a:extLst>
          </p:cNvPr>
          <p:cNvCxnSpPr/>
          <p:nvPr/>
        </p:nvCxnSpPr>
        <p:spPr>
          <a:xfrm flipH="1" flipV="1">
            <a:off x="16148050" y="3749675"/>
            <a:ext cx="2438400" cy="190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8D6513D2-70BF-E311-E0D4-A24EBCC23617}"/>
              </a:ext>
            </a:extLst>
          </p:cNvPr>
          <p:cNvCxnSpPr/>
          <p:nvPr/>
        </p:nvCxnSpPr>
        <p:spPr>
          <a:xfrm>
            <a:off x="1365250" y="9236075"/>
            <a:ext cx="3048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4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C67D48-B262-4B4D-C3F4-9D018A2A8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7673" y="2759861"/>
            <a:ext cx="8745284" cy="1138773"/>
          </a:xfrm>
        </p:spPr>
        <p:txBody>
          <a:bodyPr/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podstawę kwalifikowania dokumentacji niearchiwalnej;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9345B54F-3233-9B81-BDDE-C9F803964D6B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3368675"/>
            <a:ext cx="11394595" cy="7484110"/>
          </a:xfr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A1B5132D-5B69-EE97-2190-BD2624DD2895}"/>
              </a:ext>
            </a:extLst>
          </p:cNvPr>
          <p:cNvCxnSpPr/>
          <p:nvPr/>
        </p:nvCxnSpPr>
        <p:spPr>
          <a:xfrm>
            <a:off x="2203450" y="5121275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14AA750B-4E45-F00A-FA48-E5506B0C12EE}"/>
              </a:ext>
            </a:extLst>
          </p:cNvPr>
          <p:cNvCxnSpPr/>
          <p:nvPr/>
        </p:nvCxnSpPr>
        <p:spPr>
          <a:xfrm>
            <a:off x="2203450" y="7099935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0640382A-1652-2761-9F63-397A34954133}"/>
              </a:ext>
            </a:extLst>
          </p:cNvPr>
          <p:cNvCxnSpPr/>
          <p:nvPr/>
        </p:nvCxnSpPr>
        <p:spPr>
          <a:xfrm>
            <a:off x="2203450" y="8778875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9B4D6A9-23C6-564F-C68B-173F76E1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8279190"/>
          </a:xfrm>
        </p:spPr>
        <p:txBody>
          <a:bodyPr/>
          <a:lstStyle/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określony datami rocznymi okres, z którego pochodzi dokumentacja niearchiwalna;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informację o rodzaju dokumentacji niearchiwalnej;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informację o rozmiarze dokumentacji niearchiwalnej wyrażoną we właściwy dla danego rodzaju dokumentacji sposób, w szczególności w jednostkach archiwalnych, jednostkach inwentarzowych lub metrach bieżących;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oświadczenie o upływie okresu przechowywania dokumentacji niearchiwalnej oraz o utracie jej znaczenia, w tym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wartości dowodowej, dla organu lub jednostki organizacyjnej, które ją wytworzyły lub zgromadziły, a w przypadku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ich braku – dla organu lub jednostki organizacyjnej, które przejęły ich zadania lub kompetencje.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17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A1719B-A58B-D900-A82A-66DE4EDBB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podpisuje wniosek na brakowanie?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C9A010-DE61-A6D8-BBCF-70DDEB99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4339" y="3597275"/>
            <a:ext cx="17581245" cy="5816977"/>
          </a:xfrm>
        </p:spPr>
        <p:txBody>
          <a:bodyPr/>
          <a:lstStyle/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9 ust. 1 rozporządzenia Ministra Kultury </a:t>
            </a:r>
          </a:p>
          <a:p>
            <a:r>
              <a:rPr lang="pl-PL" sz="4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Dziedzictwa Narodowego z dnia 20 października 2015 r. brakowanie dokumentacji niearchiwalnej odbywa się na wniosek kierownika jednostki organizacyjnej lub osoby upoważnionej do podpisywania tego rodzaju wniosków.</a:t>
            </a:r>
          </a:p>
          <a:p>
            <a:endParaRPr lang="pl-PL" sz="4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można składać zarówno w formie papierowej (listownie, dostarczyć osobiście) jak i elektronicznej – KWALIFIKOWANY PODPIS ELEKTRONICZNY!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45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6AE0F1A-EAF0-895C-79D9-012F09C09A4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759075"/>
            <a:ext cx="14432522" cy="8093710"/>
          </a:xfr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D2040B7A-752C-FFF6-B5C7-C949BB1A8D47}"/>
              </a:ext>
            </a:extLst>
          </p:cNvPr>
          <p:cNvCxnSpPr/>
          <p:nvPr/>
        </p:nvCxnSpPr>
        <p:spPr>
          <a:xfrm flipH="1">
            <a:off x="15538450" y="4968875"/>
            <a:ext cx="2209800" cy="228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5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5AF9C4-7DC5-A175-3B9E-D1559E7A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738664"/>
          </a:xfrm>
        </p:spPr>
        <p:txBody>
          <a:bodyPr/>
          <a:lstStyle/>
          <a:p>
            <a:r>
              <a:rPr lang="pl-PL" sz="4700" dirty="0"/>
              <a:t>Dokumentacja kat. B, BE i </a:t>
            </a:r>
            <a:r>
              <a:rPr lang="pl-PL" sz="4700" dirty="0" err="1"/>
              <a:t>Bc</a:t>
            </a:r>
            <a:r>
              <a:rPr lang="pl-PL" sz="4700" dirty="0"/>
              <a:t> na </a:t>
            </a:r>
            <a:r>
              <a:rPr lang="pl-PL" sz="4700"/>
              <a:t>oddzielnych spisach</a:t>
            </a:r>
            <a:endParaRPr lang="pl-PL" sz="47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072CC2B-BC58-AB88-3157-2D203927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514" y="3444875"/>
            <a:ext cx="17407069" cy="3385542"/>
          </a:xfrm>
        </p:spPr>
        <p:txBody>
          <a:bodyPr/>
          <a:lstStyle/>
          <a:p>
            <a:r>
              <a:rPr lang="pl-PL" sz="4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§ 9 ust. 3 rozporządzenia Ministra Kultury </a:t>
            </a:r>
          </a:p>
          <a:p>
            <a:r>
              <a:rPr lang="pl-PL" sz="4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Dziedzictwa Narodowego z dnia 20 października 2015 r. </a:t>
            </a:r>
          </a:p>
          <a:p>
            <a:r>
              <a:rPr lang="pl-PL" sz="4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dołącza się spis dokumentacji niearchiwalnej, która ma podlegać brakowaniu, osobny dla dokumentacji oznaczonej symbolami B, BE, </a:t>
            </a:r>
            <a:r>
              <a:rPr lang="pl-PL" sz="4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</a:t>
            </a:r>
            <a:r>
              <a:rPr lang="pl-PL" sz="4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32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BCE36B423AE749AECB31C49138BE4B" ma:contentTypeVersion="14" ma:contentTypeDescription="Utwórz nowy dokument." ma:contentTypeScope="" ma:versionID="c2df0820adf2ecaadd27eed1201dfbdc">
  <xsd:schema xmlns:xsd="http://www.w3.org/2001/XMLSchema" xmlns:xs="http://www.w3.org/2001/XMLSchema" xmlns:p="http://schemas.microsoft.com/office/2006/metadata/properties" xmlns:ns3="86bae199-97ca-468f-b4c3-363b38e28357" xmlns:ns4="89e89563-f025-4dad-acf8-74c02e6b8453" targetNamespace="http://schemas.microsoft.com/office/2006/metadata/properties" ma:root="true" ma:fieldsID="332faec280196837f15355255ab0217a" ns3:_="" ns4:_="">
    <xsd:import namespace="86bae199-97ca-468f-b4c3-363b38e28357"/>
    <xsd:import namespace="89e89563-f025-4dad-acf8-74c02e6b84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ae199-97ca-468f-b4c3-363b38e283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89563-f025-4dad-acf8-74c02e6b8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272BE-D85B-46CF-A9F6-4F2EDFE43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D6B370-E179-4F41-90A4-1BAF931734CB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9e89563-f025-4dad-acf8-74c02e6b8453"/>
    <ds:schemaRef ds:uri="86bae199-97ca-468f-b4c3-363b38e283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6A264D-07DE-4BD0-A7EB-362C67692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bae199-97ca-468f-b4c3-363b38e28357"/>
    <ds:schemaRef ds:uri="89e89563-f025-4dad-acf8-74c02e6b8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568</Words>
  <Application>Microsoft Office PowerPoint</Application>
  <PresentationFormat>Niestandardowy</PresentationFormat>
  <Paragraphs>65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Calibri</vt:lpstr>
      <vt:lpstr>Calibri-Light</vt:lpstr>
      <vt:lpstr>Open Sans</vt:lpstr>
      <vt:lpstr>OpenSans-Light</vt:lpstr>
      <vt:lpstr>Office Theme</vt:lpstr>
      <vt:lpstr>I Ty możesz napisać wniosek na brakowanie</vt:lpstr>
      <vt:lpstr>JEŻELI BRAKOWANIE, TO…</vt:lpstr>
      <vt:lpstr>§ 9 ust. 1 rozporządzenia Ministra Kultury i Dziedzictwa  Narodowego z dnia 20 października 2015 r.</vt:lpstr>
      <vt:lpstr>Prezentacja programu PowerPoint</vt:lpstr>
      <vt:lpstr>Prezentacja programu PowerPoint</vt:lpstr>
      <vt:lpstr>Prezentacja programu PowerPoint</vt:lpstr>
      <vt:lpstr>Kto podpisuje wniosek na brakowanie?</vt:lpstr>
      <vt:lpstr>Prezentacja programu PowerPoint</vt:lpstr>
      <vt:lpstr>Dokumentacja kat. B, BE i Bc na oddzielnych spisach</vt:lpstr>
      <vt:lpstr>§ 9 ust. 4 rozporządzenia Ministra Kultury i Dziedzictwa  Narodowego z dnia 20 października 2015 r.</vt:lpstr>
      <vt:lpstr>Prezentacja programu PowerPoint</vt:lpstr>
      <vt:lpstr>§ 9 ust. 4 rozporządzenia Ministra Kultury i Dziedzictwa  Narodowego z dnia 20 października 2015 r. c.d.</vt:lpstr>
      <vt:lpstr>§ 9 ust. 4 rozporządzenia Ministra Kultury i Dziedzictwa  Narodowego z dnia 20 października 2015 r. c.d.</vt:lpstr>
      <vt:lpstr>Spis dokumentacji niearchiwalnej</vt:lpstr>
      <vt:lpstr>Najczęściej popełniane błędy</vt:lpstr>
      <vt:lpstr>Najczęściej popełniane błędy</vt:lpstr>
      <vt:lpstr>Najczęściej popełniane błędy</vt:lpstr>
      <vt:lpstr>Najczęściej popełniane błędy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Kowalik Ewelina</dc:creator>
  <cp:lastModifiedBy>Marzanna</cp:lastModifiedBy>
  <cp:revision>46</cp:revision>
  <dcterms:created xsi:type="dcterms:W3CDTF">2020-09-21T12:11:01Z</dcterms:created>
  <dcterms:modified xsi:type="dcterms:W3CDTF">2025-09-29T06:40:33Z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2020-09-21T00:00:00Z</vt:filetime>
  </property>
  <property fmtid="{D5CDD505-2E9C-101B-9397-08002B2CF9AE}" pid="5" name="ContentTypeId">
    <vt:lpwstr>0x010100F6BCE36B423AE749AECB31C49138BE4B</vt:lpwstr>
  </property>
</Properties>
</file>